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306" r:id="rId3"/>
    <p:sldId id="296" r:id="rId4"/>
    <p:sldId id="304" r:id="rId5"/>
    <p:sldId id="307" r:id="rId6"/>
    <p:sldId id="308" r:id="rId7"/>
    <p:sldId id="310" r:id="rId8"/>
    <p:sldId id="309" r:id="rId9"/>
    <p:sldId id="278"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Xuanbo Miao" initials="Miao" lastIdx="1" clrIdx="0">
    <p:extLst>
      <p:ext uri="{19B8F6BF-5375-455C-9EA6-DF929625EA0E}">
        <p15:presenceInfo xmlns:p15="http://schemas.microsoft.com/office/powerpoint/2012/main" userId="Xuanbo Miao"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16388A"/>
    <a:srgbClr val="FF0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173" autoAdjust="0"/>
    <p:restoredTop sz="94660"/>
  </p:normalViewPr>
  <p:slideViewPr>
    <p:cSldViewPr snapToGrid="0">
      <p:cViewPr>
        <p:scale>
          <a:sx n="150" d="100"/>
          <a:sy n="150" d="100"/>
        </p:scale>
        <p:origin x="378" y="2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6"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Xuanbo" userId="52a29cb4-095e-4b88-8e5b-abe65ecae15b" providerId="ADAL" clId="{65123C54-3A2B-497A-B4DF-AA9B011C3E82}"/>
    <pc:docChg chg="undo redo custSel addSld delSld modSld sldOrd addSection delSection">
      <pc:chgData name="Xuanbo" userId="52a29cb4-095e-4b88-8e5b-abe65ecae15b" providerId="ADAL" clId="{65123C54-3A2B-497A-B4DF-AA9B011C3E82}" dt="2023-02-25T05:33:40.699" v="2374" actId="20577"/>
      <pc:docMkLst>
        <pc:docMk/>
      </pc:docMkLst>
      <pc:sldChg chg="addSp delSp modSp mod">
        <pc:chgData name="Xuanbo" userId="52a29cb4-095e-4b88-8e5b-abe65ecae15b" providerId="ADAL" clId="{65123C54-3A2B-497A-B4DF-AA9B011C3E82}" dt="2023-02-25T05:09:55.594" v="1863" actId="1076"/>
        <pc:sldMkLst>
          <pc:docMk/>
          <pc:sldMk cId="552668685" sldId="257"/>
        </pc:sldMkLst>
        <pc:spChg chg="mod">
          <ac:chgData name="Xuanbo" userId="52a29cb4-095e-4b88-8e5b-abe65ecae15b" providerId="ADAL" clId="{65123C54-3A2B-497A-B4DF-AA9B011C3E82}" dt="2023-02-25T04:42:14.154" v="1360" actId="1076"/>
          <ac:spMkLst>
            <pc:docMk/>
            <pc:sldMk cId="552668685" sldId="257"/>
            <ac:spMk id="7" creationId="{8A8512DB-3D28-7985-AF73-D35B05BD1D43}"/>
          </ac:spMkLst>
        </pc:spChg>
        <pc:spChg chg="mod">
          <ac:chgData name="Xuanbo" userId="52a29cb4-095e-4b88-8e5b-abe65ecae15b" providerId="ADAL" clId="{65123C54-3A2B-497A-B4DF-AA9B011C3E82}" dt="2023-02-25T04:42:14.154" v="1360" actId="1076"/>
          <ac:spMkLst>
            <pc:docMk/>
            <pc:sldMk cId="552668685" sldId="257"/>
            <ac:spMk id="9" creationId="{4536A1E2-19E5-85F2-60D0-8CF11F284471}"/>
          </ac:spMkLst>
        </pc:spChg>
        <pc:spChg chg="mod">
          <ac:chgData name="Xuanbo" userId="52a29cb4-095e-4b88-8e5b-abe65ecae15b" providerId="ADAL" clId="{65123C54-3A2B-497A-B4DF-AA9B011C3E82}" dt="2023-02-25T04:42:14.154" v="1360" actId="1076"/>
          <ac:spMkLst>
            <pc:docMk/>
            <pc:sldMk cId="552668685" sldId="257"/>
            <ac:spMk id="11" creationId="{8870D315-40E3-0EC2-6D56-E03037F01BA6}"/>
          </ac:spMkLst>
        </pc:spChg>
        <pc:spChg chg="mod">
          <ac:chgData name="Xuanbo" userId="52a29cb4-095e-4b88-8e5b-abe65ecae15b" providerId="ADAL" clId="{65123C54-3A2B-497A-B4DF-AA9B011C3E82}" dt="2023-02-25T05:09:55.594" v="1863" actId="1076"/>
          <ac:spMkLst>
            <pc:docMk/>
            <pc:sldMk cId="552668685" sldId="257"/>
            <ac:spMk id="17" creationId="{A38F9D7A-3D85-442F-B4DE-D086862C6FF7}"/>
          </ac:spMkLst>
        </pc:spChg>
        <pc:spChg chg="mod">
          <ac:chgData name="Xuanbo" userId="52a29cb4-095e-4b88-8e5b-abe65ecae15b" providerId="ADAL" clId="{65123C54-3A2B-497A-B4DF-AA9B011C3E82}" dt="2023-02-25T04:42:18.543" v="1363" actId="1076"/>
          <ac:spMkLst>
            <pc:docMk/>
            <pc:sldMk cId="552668685" sldId="257"/>
            <ac:spMk id="18" creationId="{1EAA9979-C218-4DFA-A67E-9A56C9789E18}"/>
          </ac:spMkLst>
        </pc:spChg>
        <pc:spChg chg="add mod">
          <ac:chgData name="Xuanbo" userId="52a29cb4-095e-4b88-8e5b-abe65ecae15b" providerId="ADAL" clId="{65123C54-3A2B-497A-B4DF-AA9B011C3E82}" dt="2023-02-25T04:41:51.551" v="1354" actId="1076"/>
          <ac:spMkLst>
            <pc:docMk/>
            <pc:sldMk cId="552668685" sldId="257"/>
            <ac:spMk id="20" creationId="{717F7E5E-9D5E-4C1E-9239-B05747CD9A74}"/>
          </ac:spMkLst>
        </pc:spChg>
        <pc:spChg chg="add mod">
          <ac:chgData name="Xuanbo" userId="52a29cb4-095e-4b88-8e5b-abe65ecae15b" providerId="ADAL" clId="{65123C54-3A2B-497A-B4DF-AA9B011C3E82}" dt="2023-02-25T04:41:49.015" v="1353" actId="1076"/>
          <ac:spMkLst>
            <pc:docMk/>
            <pc:sldMk cId="552668685" sldId="257"/>
            <ac:spMk id="21" creationId="{724DB35E-DC21-4C2A-8FCF-E69414DAB07F}"/>
          </ac:spMkLst>
        </pc:spChg>
        <pc:spChg chg="add mod">
          <ac:chgData name="Xuanbo" userId="52a29cb4-095e-4b88-8e5b-abe65ecae15b" providerId="ADAL" clId="{65123C54-3A2B-497A-B4DF-AA9B011C3E82}" dt="2023-02-25T04:41:46.038" v="1352" actId="1076"/>
          <ac:spMkLst>
            <pc:docMk/>
            <pc:sldMk cId="552668685" sldId="257"/>
            <ac:spMk id="23" creationId="{3593989F-6325-4E48-BE51-71339184B96F}"/>
          </ac:spMkLst>
        </pc:spChg>
        <pc:spChg chg="del">
          <ac:chgData name="Xuanbo" userId="52a29cb4-095e-4b88-8e5b-abe65ecae15b" providerId="ADAL" clId="{65123C54-3A2B-497A-B4DF-AA9B011C3E82}" dt="2023-02-25T02:52:26.165" v="5" actId="21"/>
          <ac:spMkLst>
            <pc:docMk/>
            <pc:sldMk cId="552668685" sldId="257"/>
            <ac:spMk id="26" creationId="{0407B3E5-CE7A-401C-A1CE-1519C4DA8793}"/>
          </ac:spMkLst>
        </pc:spChg>
        <pc:spChg chg="del">
          <ac:chgData name="Xuanbo" userId="52a29cb4-095e-4b88-8e5b-abe65ecae15b" providerId="ADAL" clId="{65123C54-3A2B-497A-B4DF-AA9B011C3E82}" dt="2023-02-25T02:52:26.165" v="5" actId="21"/>
          <ac:spMkLst>
            <pc:docMk/>
            <pc:sldMk cId="552668685" sldId="257"/>
            <ac:spMk id="28" creationId="{CC0E7717-3020-4A18-BC55-99C5EEDFAACD}"/>
          </ac:spMkLst>
        </pc:spChg>
        <pc:spChg chg="del">
          <ac:chgData name="Xuanbo" userId="52a29cb4-095e-4b88-8e5b-abe65ecae15b" providerId="ADAL" clId="{65123C54-3A2B-497A-B4DF-AA9B011C3E82}" dt="2023-02-25T02:52:26.165" v="5" actId="21"/>
          <ac:spMkLst>
            <pc:docMk/>
            <pc:sldMk cId="552668685" sldId="257"/>
            <ac:spMk id="29" creationId="{ACB66BD8-7374-4491-900C-0E255A8CA2F0}"/>
          </ac:spMkLst>
        </pc:spChg>
        <pc:grpChg chg="mod">
          <ac:chgData name="Xuanbo" userId="52a29cb4-095e-4b88-8e5b-abe65ecae15b" providerId="ADAL" clId="{65123C54-3A2B-497A-B4DF-AA9B011C3E82}" dt="2023-02-25T04:42:14.154" v="1360" actId="1076"/>
          <ac:grpSpMkLst>
            <pc:docMk/>
            <pc:sldMk cId="552668685" sldId="257"/>
            <ac:grpSpMk id="2" creationId="{89DA59E5-C499-C8AA-1580-49E9A24F5B35}"/>
          </ac:grpSpMkLst>
        </pc:grpChg>
        <pc:grpChg chg="add del mod">
          <ac:chgData name="Xuanbo" userId="52a29cb4-095e-4b88-8e5b-abe65ecae15b" providerId="ADAL" clId="{65123C54-3A2B-497A-B4DF-AA9B011C3E82}" dt="2023-02-25T04:39:47.617" v="1295" actId="165"/>
          <ac:grpSpMkLst>
            <pc:docMk/>
            <pc:sldMk cId="552668685" sldId="257"/>
            <ac:grpSpMk id="3" creationId="{60EEC91E-D491-48BB-8674-88A983C04CA8}"/>
          </ac:grpSpMkLst>
        </pc:grpChg>
        <pc:picChg chg="del">
          <ac:chgData name="Xuanbo" userId="52a29cb4-095e-4b88-8e5b-abe65ecae15b" providerId="ADAL" clId="{65123C54-3A2B-497A-B4DF-AA9B011C3E82}" dt="2023-02-25T02:52:26.165" v="5" actId="21"/>
          <ac:picMkLst>
            <pc:docMk/>
            <pc:sldMk cId="552668685" sldId="257"/>
            <ac:picMk id="6" creationId="{A23A1939-A937-4416-A7B4-8A107ABA2B22}"/>
          </ac:picMkLst>
        </pc:picChg>
        <pc:picChg chg="del">
          <ac:chgData name="Xuanbo" userId="52a29cb4-095e-4b88-8e5b-abe65ecae15b" providerId="ADAL" clId="{65123C54-3A2B-497A-B4DF-AA9B011C3E82}" dt="2023-02-25T02:52:26.165" v="5" actId="21"/>
          <ac:picMkLst>
            <pc:docMk/>
            <pc:sldMk cId="552668685" sldId="257"/>
            <ac:picMk id="10" creationId="{B4A64A85-6265-48B6-842D-9341D0872C25}"/>
          </ac:picMkLst>
        </pc:picChg>
        <pc:picChg chg="add mod topLvl">
          <ac:chgData name="Xuanbo" userId="52a29cb4-095e-4b88-8e5b-abe65ecae15b" providerId="ADAL" clId="{65123C54-3A2B-497A-B4DF-AA9B011C3E82}" dt="2023-02-25T04:39:47.617" v="1295" actId="165"/>
          <ac:picMkLst>
            <pc:docMk/>
            <pc:sldMk cId="552668685" sldId="257"/>
            <ac:picMk id="15" creationId="{CF807EC0-E3FC-4A9A-A245-57C5C3F31A49}"/>
          </ac:picMkLst>
        </pc:picChg>
        <pc:picChg chg="add mod topLvl">
          <ac:chgData name="Xuanbo" userId="52a29cb4-095e-4b88-8e5b-abe65ecae15b" providerId="ADAL" clId="{65123C54-3A2B-497A-B4DF-AA9B011C3E82}" dt="2023-02-25T04:39:50.671" v="1296" actId="1076"/>
          <ac:picMkLst>
            <pc:docMk/>
            <pc:sldMk cId="552668685" sldId="257"/>
            <ac:picMk id="16" creationId="{9E08D50D-143D-4559-8E72-9C1D45101061}"/>
          </ac:picMkLst>
        </pc:picChg>
        <pc:picChg chg="add mod topLvl">
          <ac:chgData name="Xuanbo" userId="52a29cb4-095e-4b88-8e5b-abe65ecae15b" providerId="ADAL" clId="{65123C54-3A2B-497A-B4DF-AA9B011C3E82}" dt="2023-02-25T04:39:47.617" v="1295" actId="165"/>
          <ac:picMkLst>
            <pc:docMk/>
            <pc:sldMk cId="552668685" sldId="257"/>
            <ac:picMk id="19" creationId="{39E13BE7-4CFD-4D3D-AA3F-6314F348D0D8}"/>
          </ac:picMkLst>
        </pc:picChg>
        <pc:picChg chg="del">
          <ac:chgData name="Xuanbo" userId="52a29cb4-095e-4b88-8e5b-abe65ecae15b" providerId="ADAL" clId="{65123C54-3A2B-497A-B4DF-AA9B011C3E82}" dt="2023-02-25T02:52:26.165" v="5" actId="21"/>
          <ac:picMkLst>
            <pc:docMk/>
            <pc:sldMk cId="552668685" sldId="257"/>
            <ac:picMk id="30" creationId="{3356447B-58D2-4F8B-A28C-51F79511AC4F}"/>
          </ac:picMkLst>
        </pc:picChg>
      </pc:sldChg>
      <pc:sldChg chg="addSp delSp modSp mod">
        <pc:chgData name="Xuanbo" userId="52a29cb4-095e-4b88-8e5b-abe65ecae15b" providerId="ADAL" clId="{65123C54-3A2B-497A-B4DF-AA9B011C3E82}" dt="2023-02-25T04:47:02.001" v="1454" actId="20577"/>
        <pc:sldMkLst>
          <pc:docMk/>
          <pc:sldMk cId="2521337418" sldId="275"/>
        </pc:sldMkLst>
        <pc:spChg chg="del mod">
          <ac:chgData name="Xuanbo" userId="52a29cb4-095e-4b88-8e5b-abe65ecae15b" providerId="ADAL" clId="{65123C54-3A2B-497A-B4DF-AA9B011C3E82}" dt="2023-02-25T04:08:38.434" v="928" actId="478"/>
          <ac:spMkLst>
            <pc:docMk/>
            <pc:sldMk cId="2521337418" sldId="275"/>
            <ac:spMk id="15" creationId="{AE0F84E0-2C8F-46A6-A837-5F04D710B315}"/>
          </ac:spMkLst>
        </pc:spChg>
        <pc:spChg chg="del">
          <ac:chgData name="Xuanbo" userId="52a29cb4-095e-4b88-8e5b-abe65ecae15b" providerId="ADAL" clId="{65123C54-3A2B-497A-B4DF-AA9B011C3E82}" dt="2023-02-25T02:52:40.432" v="11" actId="21"/>
          <ac:spMkLst>
            <pc:docMk/>
            <pc:sldMk cId="2521337418" sldId="275"/>
            <ac:spMk id="26" creationId="{56071444-5EE6-44DA-A30A-9BEAB1F27970}"/>
          </ac:spMkLst>
        </pc:spChg>
        <pc:spChg chg="add del mod">
          <ac:chgData name="Xuanbo" userId="52a29cb4-095e-4b88-8e5b-abe65ecae15b" providerId="ADAL" clId="{65123C54-3A2B-497A-B4DF-AA9B011C3E82}" dt="2023-02-25T04:46:52.813" v="1441" actId="478"/>
          <ac:spMkLst>
            <pc:docMk/>
            <pc:sldMk cId="2521337418" sldId="275"/>
            <ac:spMk id="35" creationId="{13B8C6FD-BB8E-4DFA-A967-E7DDF6EC3321}"/>
          </ac:spMkLst>
        </pc:spChg>
        <pc:spChg chg="add mod">
          <ac:chgData name="Xuanbo" userId="52a29cb4-095e-4b88-8e5b-abe65ecae15b" providerId="ADAL" clId="{65123C54-3A2B-497A-B4DF-AA9B011C3E82}" dt="2023-02-25T04:47:02.001" v="1454" actId="20577"/>
          <ac:spMkLst>
            <pc:docMk/>
            <pc:sldMk cId="2521337418" sldId="275"/>
            <ac:spMk id="41" creationId="{A0872A04-6AD9-4A2B-B7F3-153DFDB57205}"/>
          </ac:spMkLst>
        </pc:spChg>
        <pc:spChg chg="del">
          <ac:chgData name="Xuanbo" userId="52a29cb4-095e-4b88-8e5b-abe65ecae15b" providerId="ADAL" clId="{65123C54-3A2B-497A-B4DF-AA9B011C3E82}" dt="2023-02-25T02:52:40.432" v="11" actId="21"/>
          <ac:spMkLst>
            <pc:docMk/>
            <pc:sldMk cId="2521337418" sldId="275"/>
            <ac:spMk id="65" creationId="{9BF96ACB-FA41-4ED8-B0C0-496464B25ECF}"/>
          </ac:spMkLst>
        </pc:spChg>
        <pc:spChg chg="del">
          <ac:chgData name="Xuanbo" userId="52a29cb4-095e-4b88-8e5b-abe65ecae15b" providerId="ADAL" clId="{65123C54-3A2B-497A-B4DF-AA9B011C3E82}" dt="2023-02-25T02:52:37.979" v="10" actId="21"/>
          <ac:spMkLst>
            <pc:docMk/>
            <pc:sldMk cId="2521337418" sldId="275"/>
            <ac:spMk id="68" creationId="{2DA3DE1C-65CD-4EC1-A5FA-15E5E88EF8B3}"/>
          </ac:spMkLst>
        </pc:spChg>
        <pc:spChg chg="del">
          <ac:chgData name="Xuanbo" userId="52a29cb4-095e-4b88-8e5b-abe65ecae15b" providerId="ADAL" clId="{65123C54-3A2B-497A-B4DF-AA9B011C3E82}" dt="2023-02-25T02:52:37.979" v="10" actId="21"/>
          <ac:spMkLst>
            <pc:docMk/>
            <pc:sldMk cId="2521337418" sldId="275"/>
            <ac:spMk id="78" creationId="{4F72936C-4FF5-4487-AC49-26DDA2EF8D30}"/>
          </ac:spMkLst>
        </pc:spChg>
        <pc:spChg chg="del">
          <ac:chgData name="Xuanbo" userId="52a29cb4-095e-4b88-8e5b-abe65ecae15b" providerId="ADAL" clId="{65123C54-3A2B-497A-B4DF-AA9B011C3E82}" dt="2023-02-25T02:52:37.979" v="10" actId="21"/>
          <ac:spMkLst>
            <pc:docMk/>
            <pc:sldMk cId="2521337418" sldId="275"/>
            <ac:spMk id="81" creationId="{30EFBA89-C114-4E85-94CD-E525F49AA9C2}"/>
          </ac:spMkLst>
        </pc:spChg>
        <pc:spChg chg="del">
          <ac:chgData name="Xuanbo" userId="52a29cb4-095e-4b88-8e5b-abe65ecae15b" providerId="ADAL" clId="{65123C54-3A2B-497A-B4DF-AA9B011C3E82}" dt="2023-02-25T02:52:37.979" v="10" actId="21"/>
          <ac:spMkLst>
            <pc:docMk/>
            <pc:sldMk cId="2521337418" sldId="275"/>
            <ac:spMk id="100" creationId="{60628FF6-0AF6-4764-A96C-5C42C24AAE45}"/>
          </ac:spMkLst>
        </pc:spChg>
        <pc:spChg chg="del">
          <ac:chgData name="Xuanbo" userId="52a29cb4-095e-4b88-8e5b-abe65ecae15b" providerId="ADAL" clId="{65123C54-3A2B-497A-B4DF-AA9B011C3E82}" dt="2023-02-25T02:52:37.979" v="10" actId="21"/>
          <ac:spMkLst>
            <pc:docMk/>
            <pc:sldMk cId="2521337418" sldId="275"/>
            <ac:spMk id="103" creationId="{DDC521CC-C49D-4501-B976-79514DC0FA80}"/>
          </ac:spMkLst>
        </pc:spChg>
        <pc:spChg chg="del">
          <ac:chgData name="Xuanbo" userId="52a29cb4-095e-4b88-8e5b-abe65ecae15b" providerId="ADAL" clId="{65123C54-3A2B-497A-B4DF-AA9B011C3E82}" dt="2023-02-25T02:52:37.979" v="10" actId="21"/>
          <ac:spMkLst>
            <pc:docMk/>
            <pc:sldMk cId="2521337418" sldId="275"/>
            <ac:spMk id="106" creationId="{637300E5-F479-4551-820F-A977BBD65B4A}"/>
          </ac:spMkLst>
        </pc:spChg>
        <pc:picChg chg="del">
          <ac:chgData name="Xuanbo" userId="52a29cb4-095e-4b88-8e5b-abe65ecae15b" providerId="ADAL" clId="{65123C54-3A2B-497A-B4DF-AA9B011C3E82}" dt="2023-02-25T02:52:37.979" v="10" actId="21"/>
          <ac:picMkLst>
            <pc:docMk/>
            <pc:sldMk cId="2521337418" sldId="275"/>
            <ac:picMk id="3" creationId="{B20CCE5E-A772-4A14-A4E4-C2A0313FF314}"/>
          </ac:picMkLst>
        </pc:picChg>
        <pc:picChg chg="add del mod modCrop">
          <ac:chgData name="Xuanbo" userId="52a29cb4-095e-4b88-8e5b-abe65ecae15b" providerId="ADAL" clId="{65123C54-3A2B-497A-B4DF-AA9B011C3E82}" dt="2023-02-25T04:15:58.045" v="981" actId="478"/>
          <ac:picMkLst>
            <pc:docMk/>
            <pc:sldMk cId="2521337418" sldId="275"/>
            <ac:picMk id="4" creationId="{3D0DDB47-9CA0-4C64-B2A0-E3857027C779}"/>
          </ac:picMkLst>
        </pc:picChg>
        <pc:picChg chg="del">
          <ac:chgData name="Xuanbo" userId="52a29cb4-095e-4b88-8e5b-abe65ecae15b" providerId="ADAL" clId="{65123C54-3A2B-497A-B4DF-AA9B011C3E82}" dt="2023-02-25T02:52:37.979" v="10" actId="21"/>
          <ac:picMkLst>
            <pc:docMk/>
            <pc:sldMk cId="2521337418" sldId="275"/>
            <ac:picMk id="7" creationId="{AD02FC29-831F-4099-9D4B-44DBC8213EFD}"/>
          </ac:picMkLst>
        </pc:picChg>
        <pc:picChg chg="del">
          <ac:chgData name="Xuanbo" userId="52a29cb4-095e-4b88-8e5b-abe65ecae15b" providerId="ADAL" clId="{65123C54-3A2B-497A-B4DF-AA9B011C3E82}" dt="2023-02-25T02:52:37.979" v="10" actId="21"/>
          <ac:picMkLst>
            <pc:docMk/>
            <pc:sldMk cId="2521337418" sldId="275"/>
            <ac:picMk id="10" creationId="{7E75A628-44C5-4768-9D36-7BEB78615D99}"/>
          </ac:picMkLst>
        </pc:picChg>
        <pc:picChg chg="del">
          <ac:chgData name="Xuanbo" userId="52a29cb4-095e-4b88-8e5b-abe65ecae15b" providerId="ADAL" clId="{65123C54-3A2B-497A-B4DF-AA9B011C3E82}" dt="2023-02-25T02:52:37.979" v="10" actId="21"/>
          <ac:picMkLst>
            <pc:docMk/>
            <pc:sldMk cId="2521337418" sldId="275"/>
            <ac:picMk id="36" creationId="{CB25E4BD-66F7-4614-83EA-E298C862AD40}"/>
          </ac:picMkLst>
        </pc:picChg>
        <pc:picChg chg="add mod">
          <ac:chgData name="Xuanbo" userId="52a29cb4-095e-4b88-8e5b-abe65ecae15b" providerId="ADAL" clId="{65123C54-3A2B-497A-B4DF-AA9B011C3E82}" dt="2023-02-25T04:15:58.294" v="982"/>
          <ac:picMkLst>
            <pc:docMk/>
            <pc:sldMk cId="2521337418" sldId="275"/>
            <ac:picMk id="37" creationId="{BBEE6EB6-2872-4585-84F2-6E5291C90515}"/>
          </ac:picMkLst>
        </pc:picChg>
        <pc:picChg chg="del">
          <ac:chgData name="Xuanbo" userId="52a29cb4-095e-4b88-8e5b-abe65ecae15b" providerId="ADAL" clId="{65123C54-3A2B-497A-B4DF-AA9B011C3E82}" dt="2023-02-25T02:52:37.979" v="10" actId="21"/>
          <ac:picMkLst>
            <pc:docMk/>
            <pc:sldMk cId="2521337418" sldId="275"/>
            <ac:picMk id="38" creationId="{5E8419F6-F3BC-4B1D-88E1-5037A897C1CF}"/>
          </ac:picMkLst>
        </pc:picChg>
        <pc:picChg chg="del">
          <ac:chgData name="Xuanbo" userId="52a29cb4-095e-4b88-8e5b-abe65ecae15b" providerId="ADAL" clId="{65123C54-3A2B-497A-B4DF-AA9B011C3E82}" dt="2023-02-25T02:52:37.979" v="10" actId="21"/>
          <ac:picMkLst>
            <pc:docMk/>
            <pc:sldMk cId="2521337418" sldId="275"/>
            <ac:picMk id="39" creationId="{E5AA2D57-F112-45BA-B4F9-2FBFC1890306}"/>
          </ac:picMkLst>
        </pc:picChg>
        <pc:picChg chg="del">
          <ac:chgData name="Xuanbo" userId="52a29cb4-095e-4b88-8e5b-abe65ecae15b" providerId="ADAL" clId="{65123C54-3A2B-497A-B4DF-AA9B011C3E82}" dt="2023-02-25T02:52:37.979" v="10" actId="21"/>
          <ac:picMkLst>
            <pc:docMk/>
            <pc:sldMk cId="2521337418" sldId="275"/>
            <ac:picMk id="40" creationId="{D2DF28F4-D043-414F-BBCB-FA6DBF06F917}"/>
          </ac:picMkLst>
        </pc:picChg>
        <pc:picChg chg="del">
          <ac:chgData name="Xuanbo" userId="52a29cb4-095e-4b88-8e5b-abe65ecae15b" providerId="ADAL" clId="{65123C54-3A2B-497A-B4DF-AA9B011C3E82}" dt="2023-02-25T02:52:37.979" v="10" actId="21"/>
          <ac:picMkLst>
            <pc:docMk/>
            <pc:sldMk cId="2521337418" sldId="275"/>
            <ac:picMk id="42" creationId="{73A2F1F1-9244-4D0F-AAC7-C57B479290B5}"/>
          </ac:picMkLst>
        </pc:picChg>
        <pc:picChg chg="del">
          <ac:chgData name="Xuanbo" userId="52a29cb4-095e-4b88-8e5b-abe65ecae15b" providerId="ADAL" clId="{65123C54-3A2B-497A-B4DF-AA9B011C3E82}" dt="2023-02-25T02:52:37.979" v="10" actId="21"/>
          <ac:picMkLst>
            <pc:docMk/>
            <pc:sldMk cId="2521337418" sldId="275"/>
            <ac:picMk id="43" creationId="{A66357D4-A557-48C0-9813-5A3B61F9A5E1}"/>
          </ac:picMkLst>
        </pc:picChg>
        <pc:picChg chg="del">
          <ac:chgData name="Xuanbo" userId="52a29cb4-095e-4b88-8e5b-abe65ecae15b" providerId="ADAL" clId="{65123C54-3A2B-497A-B4DF-AA9B011C3E82}" dt="2023-02-25T02:52:37.979" v="10" actId="21"/>
          <ac:picMkLst>
            <pc:docMk/>
            <pc:sldMk cId="2521337418" sldId="275"/>
            <ac:picMk id="86" creationId="{2EA3A549-9519-4A6B-9DC6-51309A6963EA}"/>
          </ac:picMkLst>
        </pc:picChg>
        <pc:picChg chg="del">
          <ac:chgData name="Xuanbo" userId="52a29cb4-095e-4b88-8e5b-abe65ecae15b" providerId="ADAL" clId="{65123C54-3A2B-497A-B4DF-AA9B011C3E82}" dt="2023-02-25T02:52:37.979" v="10" actId="21"/>
          <ac:picMkLst>
            <pc:docMk/>
            <pc:sldMk cId="2521337418" sldId="275"/>
            <ac:picMk id="88" creationId="{1CC013C3-CB6F-4ED0-BCD0-0087CEC69F26}"/>
          </ac:picMkLst>
        </pc:picChg>
        <pc:picChg chg="del">
          <ac:chgData name="Xuanbo" userId="52a29cb4-095e-4b88-8e5b-abe65ecae15b" providerId="ADAL" clId="{65123C54-3A2B-497A-B4DF-AA9B011C3E82}" dt="2023-02-25T02:52:37.979" v="10" actId="21"/>
          <ac:picMkLst>
            <pc:docMk/>
            <pc:sldMk cId="2521337418" sldId="275"/>
            <ac:picMk id="91" creationId="{5F6235BA-12D2-4E03-8776-D61B2ECE6566}"/>
          </ac:picMkLst>
        </pc:picChg>
        <pc:picChg chg="del">
          <ac:chgData name="Xuanbo" userId="52a29cb4-095e-4b88-8e5b-abe65ecae15b" providerId="ADAL" clId="{65123C54-3A2B-497A-B4DF-AA9B011C3E82}" dt="2023-02-25T02:52:37.979" v="10" actId="21"/>
          <ac:picMkLst>
            <pc:docMk/>
            <pc:sldMk cId="2521337418" sldId="275"/>
            <ac:picMk id="92" creationId="{C4D1DD1D-FF55-4E02-97A8-B2DE0B5E78D0}"/>
          </ac:picMkLst>
        </pc:picChg>
        <pc:picChg chg="del">
          <ac:chgData name="Xuanbo" userId="52a29cb4-095e-4b88-8e5b-abe65ecae15b" providerId="ADAL" clId="{65123C54-3A2B-497A-B4DF-AA9B011C3E82}" dt="2023-02-25T02:52:37.979" v="10" actId="21"/>
          <ac:picMkLst>
            <pc:docMk/>
            <pc:sldMk cId="2521337418" sldId="275"/>
            <ac:picMk id="93" creationId="{CB37FFDE-76BC-48BC-BDB1-D734E46E5D8B}"/>
          </ac:picMkLst>
        </pc:picChg>
        <pc:picChg chg="del">
          <ac:chgData name="Xuanbo" userId="52a29cb4-095e-4b88-8e5b-abe65ecae15b" providerId="ADAL" clId="{65123C54-3A2B-497A-B4DF-AA9B011C3E82}" dt="2023-02-25T02:52:37.979" v="10" actId="21"/>
          <ac:picMkLst>
            <pc:docMk/>
            <pc:sldMk cId="2521337418" sldId="275"/>
            <ac:picMk id="94" creationId="{94F5DAD8-7287-4520-9A4E-B8C81D85D37F}"/>
          </ac:picMkLst>
        </pc:picChg>
        <pc:picChg chg="del">
          <ac:chgData name="Xuanbo" userId="52a29cb4-095e-4b88-8e5b-abe65ecae15b" providerId="ADAL" clId="{65123C54-3A2B-497A-B4DF-AA9B011C3E82}" dt="2023-02-25T02:52:37.979" v="10" actId="21"/>
          <ac:picMkLst>
            <pc:docMk/>
            <pc:sldMk cId="2521337418" sldId="275"/>
            <ac:picMk id="95" creationId="{C25AA3CB-6A11-45E6-8CB3-DEAF42C6D86E}"/>
          </ac:picMkLst>
        </pc:picChg>
        <pc:picChg chg="del">
          <ac:chgData name="Xuanbo" userId="52a29cb4-095e-4b88-8e5b-abe65ecae15b" providerId="ADAL" clId="{65123C54-3A2B-497A-B4DF-AA9B011C3E82}" dt="2023-02-25T02:52:37.979" v="10" actId="21"/>
          <ac:picMkLst>
            <pc:docMk/>
            <pc:sldMk cId="2521337418" sldId="275"/>
            <ac:picMk id="96" creationId="{604BDCA2-08CE-466B-9D77-50D36768B31E}"/>
          </ac:picMkLst>
        </pc:picChg>
        <pc:picChg chg="del">
          <ac:chgData name="Xuanbo" userId="52a29cb4-095e-4b88-8e5b-abe65ecae15b" providerId="ADAL" clId="{65123C54-3A2B-497A-B4DF-AA9B011C3E82}" dt="2023-02-25T02:52:37.979" v="10" actId="21"/>
          <ac:picMkLst>
            <pc:docMk/>
            <pc:sldMk cId="2521337418" sldId="275"/>
            <ac:picMk id="97" creationId="{ADBDD176-AF74-4792-BC51-CEC90E2A8823}"/>
          </ac:picMkLst>
        </pc:picChg>
        <pc:cxnChg chg="del">
          <ac:chgData name="Xuanbo" userId="52a29cb4-095e-4b88-8e5b-abe65ecae15b" providerId="ADAL" clId="{65123C54-3A2B-497A-B4DF-AA9B011C3E82}" dt="2023-02-25T02:52:37.979" v="10" actId="21"/>
          <ac:cxnSpMkLst>
            <pc:docMk/>
            <pc:sldMk cId="2521337418" sldId="275"/>
            <ac:cxnSpMk id="66" creationId="{47B1EB07-C521-452F-8A87-E98B98838F03}"/>
          </ac:cxnSpMkLst>
        </pc:cxnChg>
        <pc:cxnChg chg="del">
          <ac:chgData name="Xuanbo" userId="52a29cb4-095e-4b88-8e5b-abe65ecae15b" providerId="ADAL" clId="{65123C54-3A2B-497A-B4DF-AA9B011C3E82}" dt="2023-02-25T02:52:37.979" v="10" actId="21"/>
          <ac:cxnSpMkLst>
            <pc:docMk/>
            <pc:sldMk cId="2521337418" sldId="275"/>
            <ac:cxnSpMk id="82" creationId="{36A24143-E6D8-4689-B131-FE8B5BEBECC4}"/>
          </ac:cxnSpMkLst>
        </pc:cxnChg>
        <pc:cxnChg chg="del">
          <ac:chgData name="Xuanbo" userId="52a29cb4-095e-4b88-8e5b-abe65ecae15b" providerId="ADAL" clId="{65123C54-3A2B-497A-B4DF-AA9B011C3E82}" dt="2023-02-25T02:52:37.979" v="10" actId="21"/>
          <ac:cxnSpMkLst>
            <pc:docMk/>
            <pc:sldMk cId="2521337418" sldId="275"/>
            <ac:cxnSpMk id="109" creationId="{385B04D8-D591-45C9-BBBB-F6D42B89B857}"/>
          </ac:cxnSpMkLst>
        </pc:cxnChg>
        <pc:cxnChg chg="del">
          <ac:chgData name="Xuanbo" userId="52a29cb4-095e-4b88-8e5b-abe65ecae15b" providerId="ADAL" clId="{65123C54-3A2B-497A-B4DF-AA9B011C3E82}" dt="2023-02-25T02:52:37.979" v="10" actId="21"/>
          <ac:cxnSpMkLst>
            <pc:docMk/>
            <pc:sldMk cId="2521337418" sldId="275"/>
            <ac:cxnSpMk id="111" creationId="{5A71BAE6-D46C-45F6-A300-4940C20EFB01}"/>
          </ac:cxnSpMkLst>
        </pc:cxnChg>
      </pc:sldChg>
      <pc:sldChg chg="addSp delSp modSp del mod">
        <pc:chgData name="Xuanbo" userId="52a29cb4-095e-4b88-8e5b-abe65ecae15b" providerId="ADAL" clId="{65123C54-3A2B-497A-B4DF-AA9B011C3E82}" dt="2023-02-25T05:08:19.944" v="1860" actId="2696"/>
        <pc:sldMkLst>
          <pc:docMk/>
          <pc:sldMk cId="2405039341" sldId="277"/>
        </pc:sldMkLst>
        <pc:spChg chg="mod">
          <ac:chgData name="Xuanbo" userId="52a29cb4-095e-4b88-8e5b-abe65ecae15b" providerId="ADAL" clId="{65123C54-3A2B-497A-B4DF-AA9B011C3E82}" dt="2023-02-25T02:57:48.054" v="77" actId="1076"/>
          <ac:spMkLst>
            <pc:docMk/>
            <pc:sldMk cId="2405039341" sldId="277"/>
            <ac:spMk id="19" creationId="{B5E49AF6-05EF-4AF4-A296-7079AC8BA2B1}"/>
          </ac:spMkLst>
        </pc:spChg>
        <pc:spChg chg="mod">
          <ac:chgData name="Xuanbo" userId="52a29cb4-095e-4b88-8e5b-abe65ecae15b" providerId="ADAL" clId="{65123C54-3A2B-497A-B4DF-AA9B011C3E82}" dt="2023-02-25T02:57:48.054" v="77" actId="1076"/>
          <ac:spMkLst>
            <pc:docMk/>
            <pc:sldMk cId="2405039341" sldId="277"/>
            <ac:spMk id="20" creationId="{B4035857-B694-4F1F-83C8-CEDA74D0E417}"/>
          </ac:spMkLst>
        </pc:spChg>
        <pc:picChg chg="add del mod">
          <ac:chgData name="Xuanbo" userId="52a29cb4-095e-4b88-8e5b-abe65ecae15b" providerId="ADAL" clId="{65123C54-3A2B-497A-B4DF-AA9B011C3E82}" dt="2023-02-25T02:57:51.522" v="79" actId="21"/>
          <ac:picMkLst>
            <pc:docMk/>
            <pc:sldMk cId="2405039341" sldId="277"/>
            <ac:picMk id="4" creationId="{12EF8411-073A-49F0-847E-4616508BA855}"/>
          </ac:picMkLst>
        </pc:picChg>
        <pc:picChg chg="add del mod">
          <ac:chgData name="Xuanbo" userId="52a29cb4-095e-4b88-8e5b-abe65ecae15b" providerId="ADAL" clId="{65123C54-3A2B-497A-B4DF-AA9B011C3E82}" dt="2023-02-25T02:57:51.522" v="79" actId="21"/>
          <ac:picMkLst>
            <pc:docMk/>
            <pc:sldMk cId="2405039341" sldId="277"/>
            <ac:picMk id="7" creationId="{04066FF0-4C74-4E27-ACFC-2FE7CB320000}"/>
          </ac:picMkLst>
        </pc:picChg>
      </pc:sldChg>
      <pc:sldChg chg="addSp delSp modSp mod">
        <pc:chgData name="Xuanbo" userId="52a29cb4-095e-4b88-8e5b-abe65ecae15b" providerId="ADAL" clId="{65123C54-3A2B-497A-B4DF-AA9B011C3E82}" dt="2023-02-25T05:13:16.076" v="2016" actId="1076"/>
        <pc:sldMkLst>
          <pc:docMk/>
          <pc:sldMk cId="2579405120" sldId="278"/>
        </pc:sldMkLst>
        <pc:spChg chg="mod">
          <ac:chgData name="Xuanbo" userId="52a29cb4-095e-4b88-8e5b-abe65ecae15b" providerId="ADAL" clId="{65123C54-3A2B-497A-B4DF-AA9B011C3E82}" dt="2023-02-25T05:13:16.076" v="2016" actId="1076"/>
          <ac:spMkLst>
            <pc:docMk/>
            <pc:sldMk cId="2579405120" sldId="278"/>
            <ac:spMk id="10" creationId="{D756342A-43F3-4142-A0AD-A65E1882C576}"/>
          </ac:spMkLst>
        </pc:spChg>
        <pc:spChg chg="add mod">
          <ac:chgData name="Xuanbo" userId="52a29cb4-095e-4b88-8e5b-abe65ecae15b" providerId="ADAL" clId="{65123C54-3A2B-497A-B4DF-AA9B011C3E82}" dt="2023-02-25T05:10:21.229" v="1868" actId="1076"/>
          <ac:spMkLst>
            <pc:docMk/>
            <pc:sldMk cId="2579405120" sldId="278"/>
            <ac:spMk id="14" creationId="{5DB328D9-C9FF-42D7-900D-96F86442A67C}"/>
          </ac:spMkLst>
        </pc:spChg>
        <pc:spChg chg="add mod">
          <ac:chgData name="Xuanbo" userId="52a29cb4-095e-4b88-8e5b-abe65ecae15b" providerId="ADAL" clId="{65123C54-3A2B-497A-B4DF-AA9B011C3E82}" dt="2023-02-25T05:10:21.229" v="1868" actId="1076"/>
          <ac:spMkLst>
            <pc:docMk/>
            <pc:sldMk cId="2579405120" sldId="278"/>
            <ac:spMk id="15" creationId="{ECADC96D-DA2D-4183-86DF-BD9374E30A9B}"/>
          </ac:spMkLst>
        </pc:spChg>
        <pc:spChg chg="add mod">
          <ac:chgData name="Xuanbo" userId="52a29cb4-095e-4b88-8e5b-abe65ecae15b" providerId="ADAL" clId="{65123C54-3A2B-497A-B4DF-AA9B011C3E82}" dt="2023-02-25T05:10:21.229" v="1868" actId="1076"/>
          <ac:spMkLst>
            <pc:docMk/>
            <pc:sldMk cId="2579405120" sldId="278"/>
            <ac:spMk id="16" creationId="{A39059D6-37C3-4106-8BAF-F632C27D10D8}"/>
          </ac:spMkLst>
        </pc:spChg>
        <pc:spChg chg="del">
          <ac:chgData name="Xuanbo" userId="52a29cb4-095e-4b88-8e5b-abe65ecae15b" providerId="ADAL" clId="{65123C54-3A2B-497A-B4DF-AA9B011C3E82}" dt="2023-02-25T05:10:11.260" v="1864" actId="478"/>
          <ac:spMkLst>
            <pc:docMk/>
            <pc:sldMk cId="2579405120" sldId="278"/>
            <ac:spMk id="26" creationId="{C2B97B8D-7AE9-4C6F-91F6-E0054FEBCEA2}"/>
          </ac:spMkLst>
        </pc:spChg>
        <pc:spChg chg="del">
          <ac:chgData name="Xuanbo" userId="52a29cb4-095e-4b88-8e5b-abe65ecae15b" providerId="ADAL" clId="{65123C54-3A2B-497A-B4DF-AA9B011C3E82}" dt="2023-02-25T05:10:11.260" v="1864" actId="478"/>
          <ac:spMkLst>
            <pc:docMk/>
            <pc:sldMk cId="2579405120" sldId="278"/>
            <ac:spMk id="27" creationId="{41454446-E733-48E2-A8B2-98C4C6EBE6ED}"/>
          </ac:spMkLst>
        </pc:spChg>
        <pc:spChg chg="del">
          <ac:chgData name="Xuanbo" userId="52a29cb4-095e-4b88-8e5b-abe65ecae15b" providerId="ADAL" clId="{65123C54-3A2B-497A-B4DF-AA9B011C3E82}" dt="2023-02-25T05:10:11.260" v="1864" actId="478"/>
          <ac:spMkLst>
            <pc:docMk/>
            <pc:sldMk cId="2579405120" sldId="278"/>
            <ac:spMk id="28" creationId="{72D2A980-5C87-43BF-83FF-1B8157C27FD8}"/>
          </ac:spMkLst>
        </pc:spChg>
        <pc:picChg chg="add mod">
          <ac:chgData name="Xuanbo" userId="52a29cb4-095e-4b88-8e5b-abe65ecae15b" providerId="ADAL" clId="{65123C54-3A2B-497A-B4DF-AA9B011C3E82}" dt="2023-02-25T05:10:17.823" v="1867" actId="1076"/>
          <ac:picMkLst>
            <pc:docMk/>
            <pc:sldMk cId="2579405120" sldId="278"/>
            <ac:picMk id="11" creationId="{DB101BE5-B403-4E87-99E0-C92708A7756F}"/>
          </ac:picMkLst>
        </pc:picChg>
        <pc:picChg chg="add mod">
          <ac:chgData name="Xuanbo" userId="52a29cb4-095e-4b88-8e5b-abe65ecae15b" providerId="ADAL" clId="{65123C54-3A2B-497A-B4DF-AA9B011C3E82}" dt="2023-02-25T05:10:17.823" v="1867" actId="1076"/>
          <ac:picMkLst>
            <pc:docMk/>
            <pc:sldMk cId="2579405120" sldId="278"/>
            <ac:picMk id="12" creationId="{EB10B2C5-72F3-4B16-98C2-649F39CD5DA3}"/>
          </ac:picMkLst>
        </pc:picChg>
        <pc:picChg chg="add mod">
          <ac:chgData name="Xuanbo" userId="52a29cb4-095e-4b88-8e5b-abe65ecae15b" providerId="ADAL" clId="{65123C54-3A2B-497A-B4DF-AA9B011C3E82}" dt="2023-02-25T05:10:17.823" v="1867" actId="1076"/>
          <ac:picMkLst>
            <pc:docMk/>
            <pc:sldMk cId="2579405120" sldId="278"/>
            <ac:picMk id="13" creationId="{79E229B5-2B30-495B-871D-EA8A284E341F}"/>
          </ac:picMkLst>
        </pc:picChg>
        <pc:picChg chg="del">
          <ac:chgData name="Xuanbo" userId="52a29cb4-095e-4b88-8e5b-abe65ecae15b" providerId="ADAL" clId="{65123C54-3A2B-497A-B4DF-AA9B011C3E82}" dt="2023-02-25T05:10:11.260" v="1864" actId="478"/>
          <ac:picMkLst>
            <pc:docMk/>
            <pc:sldMk cId="2579405120" sldId="278"/>
            <ac:picMk id="23" creationId="{15C9A641-970A-467C-8AD8-ED9130EB61E3}"/>
          </ac:picMkLst>
        </pc:picChg>
        <pc:picChg chg="del">
          <ac:chgData name="Xuanbo" userId="52a29cb4-095e-4b88-8e5b-abe65ecae15b" providerId="ADAL" clId="{65123C54-3A2B-497A-B4DF-AA9B011C3E82}" dt="2023-02-25T05:10:11.260" v="1864" actId="478"/>
          <ac:picMkLst>
            <pc:docMk/>
            <pc:sldMk cId="2579405120" sldId="278"/>
            <ac:picMk id="25" creationId="{5388F19B-2DA5-44ED-9016-FED915B93937}"/>
          </ac:picMkLst>
        </pc:picChg>
        <pc:picChg chg="del">
          <ac:chgData name="Xuanbo" userId="52a29cb4-095e-4b88-8e5b-abe65ecae15b" providerId="ADAL" clId="{65123C54-3A2B-497A-B4DF-AA9B011C3E82}" dt="2023-02-25T05:10:11.260" v="1864" actId="478"/>
          <ac:picMkLst>
            <pc:docMk/>
            <pc:sldMk cId="2579405120" sldId="278"/>
            <ac:picMk id="35" creationId="{C24DA5A4-EAFD-4CE1-92B7-53A6A8E7521F}"/>
          </ac:picMkLst>
        </pc:picChg>
        <pc:cxnChg chg="add mod">
          <ac:chgData name="Xuanbo" userId="52a29cb4-095e-4b88-8e5b-abe65ecae15b" providerId="ADAL" clId="{65123C54-3A2B-497A-B4DF-AA9B011C3E82}" dt="2023-02-25T05:10:29.935" v="1870" actId="1076"/>
          <ac:cxnSpMkLst>
            <pc:docMk/>
            <pc:sldMk cId="2579405120" sldId="278"/>
            <ac:cxnSpMk id="17" creationId="{6046326F-9694-4909-8539-052E6D45B3D3}"/>
          </ac:cxnSpMkLst>
        </pc:cxnChg>
        <pc:cxnChg chg="del">
          <ac:chgData name="Xuanbo" userId="52a29cb4-095e-4b88-8e5b-abe65ecae15b" providerId="ADAL" clId="{65123C54-3A2B-497A-B4DF-AA9B011C3E82}" dt="2023-02-25T05:10:11.260" v="1864" actId="478"/>
          <ac:cxnSpMkLst>
            <pc:docMk/>
            <pc:sldMk cId="2579405120" sldId="278"/>
            <ac:cxnSpMk id="29" creationId="{8F334C0E-152F-4FD8-9CA8-92D9BCE7F71E}"/>
          </ac:cxnSpMkLst>
        </pc:cxnChg>
      </pc:sldChg>
      <pc:sldChg chg="add del">
        <pc:chgData name="Xuanbo" userId="52a29cb4-095e-4b88-8e5b-abe65ecae15b" providerId="ADAL" clId="{65123C54-3A2B-497A-B4DF-AA9B011C3E82}" dt="2023-02-25T04:23:55.658" v="1078" actId="2696"/>
        <pc:sldMkLst>
          <pc:docMk/>
          <pc:sldMk cId="2668037813" sldId="279"/>
        </pc:sldMkLst>
      </pc:sldChg>
      <pc:sldChg chg="add del">
        <pc:chgData name="Xuanbo" userId="52a29cb4-095e-4b88-8e5b-abe65ecae15b" providerId="ADAL" clId="{65123C54-3A2B-497A-B4DF-AA9B011C3E82}" dt="2023-02-25T04:23:55.658" v="1078" actId="2696"/>
        <pc:sldMkLst>
          <pc:docMk/>
          <pc:sldMk cId="2693488174" sldId="280"/>
        </pc:sldMkLst>
      </pc:sldChg>
      <pc:sldChg chg="add del">
        <pc:chgData name="Xuanbo" userId="52a29cb4-095e-4b88-8e5b-abe65ecae15b" providerId="ADAL" clId="{65123C54-3A2B-497A-B4DF-AA9B011C3E82}" dt="2023-02-25T02:54:31.452" v="69"/>
        <pc:sldMkLst>
          <pc:docMk/>
          <pc:sldMk cId="2086075421" sldId="281"/>
        </pc:sldMkLst>
      </pc:sldChg>
      <pc:sldChg chg="addSp delSp modSp new mod">
        <pc:chgData name="Xuanbo" userId="52a29cb4-095e-4b88-8e5b-abe65ecae15b" providerId="ADAL" clId="{65123C54-3A2B-497A-B4DF-AA9B011C3E82}" dt="2023-02-25T04:48:10.140" v="1488" actId="20577"/>
        <pc:sldMkLst>
          <pc:docMk/>
          <pc:sldMk cId="3937262370" sldId="281"/>
        </pc:sldMkLst>
        <pc:spChg chg="del">
          <ac:chgData name="Xuanbo" userId="52a29cb4-095e-4b88-8e5b-abe65ecae15b" providerId="ADAL" clId="{65123C54-3A2B-497A-B4DF-AA9B011C3E82}" dt="2023-02-25T02:57:56.854" v="80" actId="21"/>
          <ac:spMkLst>
            <pc:docMk/>
            <pc:sldMk cId="3937262370" sldId="281"/>
            <ac:spMk id="2" creationId="{BEFDCA4C-EF30-4201-AA64-C067077E9B44}"/>
          </ac:spMkLst>
        </pc:spChg>
        <pc:spChg chg="del">
          <ac:chgData name="Xuanbo" userId="52a29cb4-095e-4b88-8e5b-abe65ecae15b" providerId="ADAL" clId="{65123C54-3A2B-497A-B4DF-AA9B011C3E82}" dt="2023-02-25T02:57:56.854" v="80" actId="21"/>
          <ac:spMkLst>
            <pc:docMk/>
            <pc:sldMk cId="3937262370" sldId="281"/>
            <ac:spMk id="3" creationId="{DA70C5C2-5A70-4355-98A5-BEFEA1CDCB3C}"/>
          </ac:spMkLst>
        </pc:spChg>
        <pc:spChg chg="add del mod topLvl">
          <ac:chgData name="Xuanbo" userId="52a29cb4-095e-4b88-8e5b-abe65ecae15b" providerId="ADAL" clId="{65123C54-3A2B-497A-B4DF-AA9B011C3E82}" dt="2023-02-25T03:22:48.529" v="346" actId="478"/>
          <ac:spMkLst>
            <pc:docMk/>
            <pc:sldMk cId="3937262370" sldId="281"/>
            <ac:spMk id="22" creationId="{D0463110-1BE6-4AD2-B61E-D66E7AD5D652}"/>
          </ac:spMkLst>
        </pc:spChg>
        <pc:spChg chg="add del mod topLvl">
          <ac:chgData name="Xuanbo" userId="52a29cb4-095e-4b88-8e5b-abe65ecae15b" providerId="ADAL" clId="{65123C54-3A2B-497A-B4DF-AA9B011C3E82}" dt="2023-02-25T03:22:48.529" v="346" actId="478"/>
          <ac:spMkLst>
            <pc:docMk/>
            <pc:sldMk cId="3937262370" sldId="281"/>
            <ac:spMk id="23" creationId="{8B91EA4E-AC2E-4FAC-9557-ED0F59628B4D}"/>
          </ac:spMkLst>
        </pc:spChg>
        <pc:spChg chg="add del mod topLvl">
          <ac:chgData name="Xuanbo" userId="52a29cb4-095e-4b88-8e5b-abe65ecae15b" providerId="ADAL" clId="{65123C54-3A2B-497A-B4DF-AA9B011C3E82}" dt="2023-02-25T03:22:48.529" v="346" actId="478"/>
          <ac:spMkLst>
            <pc:docMk/>
            <pc:sldMk cId="3937262370" sldId="281"/>
            <ac:spMk id="24" creationId="{C933FE7B-AC5C-4BE0-847B-B2F9CAB35683}"/>
          </ac:spMkLst>
        </pc:spChg>
        <pc:spChg chg="add del mod">
          <ac:chgData name="Xuanbo" userId="52a29cb4-095e-4b88-8e5b-abe65ecae15b" providerId="ADAL" clId="{65123C54-3A2B-497A-B4DF-AA9B011C3E82}" dt="2023-02-25T03:43:56.842" v="825" actId="478"/>
          <ac:spMkLst>
            <pc:docMk/>
            <pc:sldMk cId="3937262370" sldId="281"/>
            <ac:spMk id="25" creationId="{F26C7A7A-8282-4013-8264-2112BA75689E}"/>
          </ac:spMkLst>
        </pc:spChg>
        <pc:spChg chg="add del mod">
          <ac:chgData name="Xuanbo" userId="52a29cb4-095e-4b88-8e5b-abe65ecae15b" providerId="ADAL" clId="{65123C54-3A2B-497A-B4DF-AA9B011C3E82}" dt="2023-02-25T03:41:22.533" v="782" actId="478"/>
          <ac:spMkLst>
            <pc:docMk/>
            <pc:sldMk cId="3937262370" sldId="281"/>
            <ac:spMk id="26" creationId="{B63555BD-091A-418A-B8C9-C4B5FCBBC2DF}"/>
          </ac:spMkLst>
        </pc:spChg>
        <pc:spChg chg="add del mod topLvl">
          <ac:chgData name="Xuanbo" userId="52a29cb4-095e-4b88-8e5b-abe65ecae15b" providerId="ADAL" clId="{65123C54-3A2B-497A-B4DF-AA9B011C3E82}" dt="2023-02-25T03:09:10.365" v="271" actId="21"/>
          <ac:spMkLst>
            <pc:docMk/>
            <pc:sldMk cId="3937262370" sldId="281"/>
            <ac:spMk id="27" creationId="{7E6DCBC6-D157-4508-993E-9FBCC126B42F}"/>
          </ac:spMkLst>
        </pc:spChg>
        <pc:spChg chg="add del mod">
          <ac:chgData name="Xuanbo" userId="52a29cb4-095e-4b88-8e5b-abe65ecae15b" providerId="ADAL" clId="{65123C54-3A2B-497A-B4DF-AA9B011C3E82}" dt="2023-02-25T03:07:19.153" v="229" actId="21"/>
          <ac:spMkLst>
            <pc:docMk/>
            <pc:sldMk cId="3937262370" sldId="281"/>
            <ac:spMk id="31" creationId="{70CCFF9E-AAE4-4267-8E7C-D3882417D847}"/>
          </ac:spMkLst>
        </pc:spChg>
        <pc:spChg chg="add del mod">
          <ac:chgData name="Xuanbo" userId="52a29cb4-095e-4b88-8e5b-abe65ecae15b" providerId="ADAL" clId="{65123C54-3A2B-497A-B4DF-AA9B011C3E82}" dt="2023-02-25T03:07:19.153" v="229" actId="21"/>
          <ac:spMkLst>
            <pc:docMk/>
            <pc:sldMk cId="3937262370" sldId="281"/>
            <ac:spMk id="32" creationId="{F63C3275-54B3-4E68-9060-F6DD2C1F4E6D}"/>
          </ac:spMkLst>
        </pc:spChg>
        <pc:spChg chg="add del mod">
          <ac:chgData name="Xuanbo" userId="52a29cb4-095e-4b88-8e5b-abe65ecae15b" providerId="ADAL" clId="{65123C54-3A2B-497A-B4DF-AA9B011C3E82}" dt="2023-02-25T03:07:19.153" v="229" actId="21"/>
          <ac:spMkLst>
            <pc:docMk/>
            <pc:sldMk cId="3937262370" sldId="281"/>
            <ac:spMk id="33" creationId="{4F55C8E6-8719-4476-A6F2-E414ED46F76A}"/>
          </ac:spMkLst>
        </pc:spChg>
        <pc:spChg chg="add del mod">
          <ac:chgData name="Xuanbo" userId="52a29cb4-095e-4b88-8e5b-abe65ecae15b" providerId="ADAL" clId="{65123C54-3A2B-497A-B4DF-AA9B011C3E82}" dt="2023-02-25T03:07:19.153" v="229" actId="21"/>
          <ac:spMkLst>
            <pc:docMk/>
            <pc:sldMk cId="3937262370" sldId="281"/>
            <ac:spMk id="34" creationId="{3651E137-EFE2-42E4-916A-C3C12D86A481}"/>
          </ac:spMkLst>
        </pc:spChg>
        <pc:spChg chg="add mod">
          <ac:chgData name="Xuanbo" userId="52a29cb4-095e-4b88-8e5b-abe65ecae15b" providerId="ADAL" clId="{65123C54-3A2B-497A-B4DF-AA9B011C3E82}" dt="2023-02-25T03:08:22.561" v="254" actId="571"/>
          <ac:spMkLst>
            <pc:docMk/>
            <pc:sldMk cId="3937262370" sldId="281"/>
            <ac:spMk id="38" creationId="{5E8FD688-9031-443C-9DF4-7212C499F931}"/>
          </ac:spMkLst>
        </pc:spChg>
        <pc:spChg chg="add mod">
          <ac:chgData name="Xuanbo" userId="52a29cb4-095e-4b88-8e5b-abe65ecae15b" providerId="ADAL" clId="{65123C54-3A2B-497A-B4DF-AA9B011C3E82}" dt="2023-02-25T03:08:22.561" v="254" actId="571"/>
          <ac:spMkLst>
            <pc:docMk/>
            <pc:sldMk cId="3937262370" sldId="281"/>
            <ac:spMk id="39" creationId="{BD075B88-6839-4044-A8F5-56158512F881}"/>
          </ac:spMkLst>
        </pc:spChg>
        <pc:spChg chg="add mod">
          <ac:chgData name="Xuanbo" userId="52a29cb4-095e-4b88-8e5b-abe65ecae15b" providerId="ADAL" clId="{65123C54-3A2B-497A-B4DF-AA9B011C3E82}" dt="2023-02-25T03:08:22.561" v="254" actId="571"/>
          <ac:spMkLst>
            <pc:docMk/>
            <pc:sldMk cId="3937262370" sldId="281"/>
            <ac:spMk id="40" creationId="{C90711B7-AC4E-4007-B428-BD1EBBE5BE51}"/>
          </ac:spMkLst>
        </pc:spChg>
        <pc:spChg chg="add mod">
          <ac:chgData name="Xuanbo" userId="52a29cb4-095e-4b88-8e5b-abe65ecae15b" providerId="ADAL" clId="{65123C54-3A2B-497A-B4DF-AA9B011C3E82}" dt="2023-02-25T03:08:22.561" v="254" actId="571"/>
          <ac:spMkLst>
            <pc:docMk/>
            <pc:sldMk cId="3937262370" sldId="281"/>
            <ac:spMk id="41" creationId="{3E199724-5CD9-4999-9127-A01811123490}"/>
          </ac:spMkLst>
        </pc:spChg>
        <pc:spChg chg="del mod topLvl">
          <ac:chgData name="Xuanbo" userId="52a29cb4-095e-4b88-8e5b-abe65ecae15b" providerId="ADAL" clId="{65123C54-3A2B-497A-B4DF-AA9B011C3E82}" dt="2023-02-25T03:22:48.529" v="346" actId="478"/>
          <ac:spMkLst>
            <pc:docMk/>
            <pc:sldMk cId="3937262370" sldId="281"/>
            <ac:spMk id="47" creationId="{E40705AB-0984-4629-B5CB-44E7ABE2FAC9}"/>
          </ac:spMkLst>
        </pc:spChg>
        <pc:spChg chg="del mod topLvl">
          <ac:chgData name="Xuanbo" userId="52a29cb4-095e-4b88-8e5b-abe65ecae15b" providerId="ADAL" clId="{65123C54-3A2B-497A-B4DF-AA9B011C3E82}" dt="2023-02-25T03:22:48.529" v="346" actId="478"/>
          <ac:spMkLst>
            <pc:docMk/>
            <pc:sldMk cId="3937262370" sldId="281"/>
            <ac:spMk id="48" creationId="{0308F88C-6913-43F6-BBE2-9515A4EE16B4}"/>
          </ac:spMkLst>
        </pc:spChg>
        <pc:spChg chg="del mod topLvl">
          <ac:chgData name="Xuanbo" userId="52a29cb4-095e-4b88-8e5b-abe65ecae15b" providerId="ADAL" clId="{65123C54-3A2B-497A-B4DF-AA9B011C3E82}" dt="2023-02-25T03:22:48.529" v="346" actId="478"/>
          <ac:spMkLst>
            <pc:docMk/>
            <pc:sldMk cId="3937262370" sldId="281"/>
            <ac:spMk id="49" creationId="{D240B8A0-78D2-4696-B3DC-51B2A5035DF9}"/>
          </ac:spMkLst>
        </pc:spChg>
        <pc:spChg chg="del mod topLvl">
          <ac:chgData name="Xuanbo" userId="52a29cb4-095e-4b88-8e5b-abe65ecae15b" providerId="ADAL" clId="{65123C54-3A2B-497A-B4DF-AA9B011C3E82}" dt="2023-02-25T03:22:48.529" v="346" actId="478"/>
          <ac:spMkLst>
            <pc:docMk/>
            <pc:sldMk cId="3937262370" sldId="281"/>
            <ac:spMk id="50" creationId="{70DA898E-00B1-47CC-A4B0-646E58989B17}"/>
          </ac:spMkLst>
        </pc:spChg>
        <pc:spChg chg="add del mod">
          <ac:chgData name="Xuanbo" userId="52a29cb4-095e-4b88-8e5b-abe65ecae15b" providerId="ADAL" clId="{65123C54-3A2B-497A-B4DF-AA9B011C3E82}" dt="2023-02-25T03:22:48.529" v="346" actId="478"/>
          <ac:spMkLst>
            <pc:docMk/>
            <pc:sldMk cId="3937262370" sldId="281"/>
            <ac:spMk id="52" creationId="{CBF52781-1FE9-4E22-B6A1-974222AEFC20}"/>
          </ac:spMkLst>
        </pc:spChg>
        <pc:spChg chg="mod">
          <ac:chgData name="Xuanbo" userId="52a29cb4-095e-4b88-8e5b-abe65ecae15b" providerId="ADAL" clId="{65123C54-3A2B-497A-B4DF-AA9B011C3E82}" dt="2023-02-25T03:22:48.810" v="347"/>
          <ac:spMkLst>
            <pc:docMk/>
            <pc:sldMk cId="3937262370" sldId="281"/>
            <ac:spMk id="57" creationId="{DAD58B07-BCCF-4B32-91B6-D2977FE8FF7A}"/>
          </ac:spMkLst>
        </pc:spChg>
        <pc:spChg chg="mod">
          <ac:chgData name="Xuanbo" userId="52a29cb4-095e-4b88-8e5b-abe65ecae15b" providerId="ADAL" clId="{65123C54-3A2B-497A-B4DF-AA9B011C3E82}" dt="2023-02-25T03:22:48.810" v="347"/>
          <ac:spMkLst>
            <pc:docMk/>
            <pc:sldMk cId="3937262370" sldId="281"/>
            <ac:spMk id="58" creationId="{5FA52BA3-E482-4F16-AE2B-F8053BCEB44C}"/>
          </ac:spMkLst>
        </pc:spChg>
        <pc:spChg chg="mod">
          <ac:chgData name="Xuanbo" userId="52a29cb4-095e-4b88-8e5b-abe65ecae15b" providerId="ADAL" clId="{65123C54-3A2B-497A-B4DF-AA9B011C3E82}" dt="2023-02-25T03:22:48.810" v="347"/>
          <ac:spMkLst>
            <pc:docMk/>
            <pc:sldMk cId="3937262370" sldId="281"/>
            <ac:spMk id="59" creationId="{08C8A307-ECF1-4B02-8F93-8494C656C6A3}"/>
          </ac:spMkLst>
        </pc:spChg>
        <pc:spChg chg="mod">
          <ac:chgData name="Xuanbo" userId="52a29cb4-095e-4b88-8e5b-abe65ecae15b" providerId="ADAL" clId="{65123C54-3A2B-497A-B4DF-AA9B011C3E82}" dt="2023-02-25T03:22:48.810" v="347"/>
          <ac:spMkLst>
            <pc:docMk/>
            <pc:sldMk cId="3937262370" sldId="281"/>
            <ac:spMk id="63" creationId="{529D2D6E-0C55-40F9-8102-B304DD34D98A}"/>
          </ac:spMkLst>
        </pc:spChg>
        <pc:spChg chg="mod">
          <ac:chgData name="Xuanbo" userId="52a29cb4-095e-4b88-8e5b-abe65ecae15b" providerId="ADAL" clId="{65123C54-3A2B-497A-B4DF-AA9B011C3E82}" dt="2023-02-25T03:22:48.810" v="347"/>
          <ac:spMkLst>
            <pc:docMk/>
            <pc:sldMk cId="3937262370" sldId="281"/>
            <ac:spMk id="64" creationId="{42B370F7-78D5-4993-B1E8-C00E3CBDAA9D}"/>
          </ac:spMkLst>
        </pc:spChg>
        <pc:spChg chg="mod">
          <ac:chgData name="Xuanbo" userId="52a29cb4-095e-4b88-8e5b-abe65ecae15b" providerId="ADAL" clId="{65123C54-3A2B-497A-B4DF-AA9B011C3E82}" dt="2023-02-25T03:22:48.810" v="347"/>
          <ac:spMkLst>
            <pc:docMk/>
            <pc:sldMk cId="3937262370" sldId="281"/>
            <ac:spMk id="65" creationId="{AC520AF9-E303-4B39-8493-2E908CD024ED}"/>
          </ac:spMkLst>
        </pc:spChg>
        <pc:spChg chg="mod">
          <ac:chgData name="Xuanbo" userId="52a29cb4-095e-4b88-8e5b-abe65ecae15b" providerId="ADAL" clId="{65123C54-3A2B-497A-B4DF-AA9B011C3E82}" dt="2023-02-25T03:22:48.810" v="347"/>
          <ac:spMkLst>
            <pc:docMk/>
            <pc:sldMk cId="3937262370" sldId="281"/>
            <ac:spMk id="66" creationId="{050DE492-B354-4384-A7E2-94E01E2C9FC3}"/>
          </ac:spMkLst>
        </pc:spChg>
        <pc:spChg chg="mod">
          <ac:chgData name="Xuanbo" userId="52a29cb4-095e-4b88-8e5b-abe65ecae15b" providerId="ADAL" clId="{65123C54-3A2B-497A-B4DF-AA9B011C3E82}" dt="2023-02-25T03:22:48.810" v="347"/>
          <ac:spMkLst>
            <pc:docMk/>
            <pc:sldMk cId="3937262370" sldId="281"/>
            <ac:spMk id="67" creationId="{7C58D92F-7115-4948-BB96-D3D117EE4DC5}"/>
          </ac:spMkLst>
        </pc:spChg>
        <pc:spChg chg="add del">
          <ac:chgData name="Xuanbo" userId="52a29cb4-095e-4b88-8e5b-abe65ecae15b" providerId="ADAL" clId="{65123C54-3A2B-497A-B4DF-AA9B011C3E82}" dt="2023-02-25T03:25:00.205" v="354" actId="22"/>
          <ac:spMkLst>
            <pc:docMk/>
            <pc:sldMk cId="3937262370" sldId="281"/>
            <ac:spMk id="70" creationId="{4E361199-0BA0-42D7-BD2C-47E361E4145A}"/>
          </ac:spMkLst>
        </pc:spChg>
        <pc:spChg chg="add del">
          <ac:chgData name="Xuanbo" userId="52a29cb4-095e-4b88-8e5b-abe65ecae15b" providerId="ADAL" clId="{65123C54-3A2B-497A-B4DF-AA9B011C3E82}" dt="2023-02-25T03:39:48.982" v="773" actId="22"/>
          <ac:spMkLst>
            <pc:docMk/>
            <pc:sldMk cId="3937262370" sldId="281"/>
            <ac:spMk id="75" creationId="{3EF552C9-4801-4B76-AC13-3BEDB063B6DF}"/>
          </ac:spMkLst>
        </pc:spChg>
        <pc:spChg chg="add del mod">
          <ac:chgData name="Xuanbo" userId="52a29cb4-095e-4b88-8e5b-abe65ecae15b" providerId="ADAL" clId="{65123C54-3A2B-497A-B4DF-AA9B011C3E82}" dt="2023-02-25T04:04:22.572" v="885" actId="478"/>
          <ac:spMkLst>
            <pc:docMk/>
            <pc:sldMk cId="3937262370" sldId="281"/>
            <ac:spMk id="79" creationId="{96B7A4B9-2C8C-47BF-8174-75A4D6ED865D}"/>
          </ac:spMkLst>
        </pc:spChg>
        <pc:spChg chg="add del mod">
          <ac:chgData name="Xuanbo" userId="52a29cb4-095e-4b88-8e5b-abe65ecae15b" providerId="ADAL" clId="{65123C54-3A2B-497A-B4DF-AA9B011C3E82}" dt="2023-02-25T04:05:52.173" v="895" actId="21"/>
          <ac:spMkLst>
            <pc:docMk/>
            <pc:sldMk cId="3937262370" sldId="281"/>
            <ac:spMk id="83" creationId="{27824A7A-2499-49C3-B95C-B35B274075FE}"/>
          </ac:spMkLst>
        </pc:spChg>
        <pc:spChg chg="add del mod">
          <ac:chgData name="Xuanbo" userId="52a29cb4-095e-4b88-8e5b-abe65ecae15b" providerId="ADAL" clId="{65123C54-3A2B-497A-B4DF-AA9B011C3E82}" dt="2023-02-25T04:48:06.328" v="1485" actId="478"/>
          <ac:spMkLst>
            <pc:docMk/>
            <pc:sldMk cId="3937262370" sldId="281"/>
            <ac:spMk id="84" creationId="{F01B2B1F-D344-4FFE-BD9C-3FEA5DDA5538}"/>
          </ac:spMkLst>
        </pc:spChg>
        <pc:spChg chg="add del mod">
          <ac:chgData name="Xuanbo" userId="52a29cb4-095e-4b88-8e5b-abe65ecae15b" providerId="ADAL" clId="{65123C54-3A2B-497A-B4DF-AA9B011C3E82}" dt="2023-02-25T04:04:21.525" v="884" actId="21"/>
          <ac:spMkLst>
            <pc:docMk/>
            <pc:sldMk cId="3937262370" sldId="281"/>
            <ac:spMk id="86" creationId="{35355492-A63A-4EC2-B49E-B54863AD7E88}"/>
          </ac:spMkLst>
        </pc:spChg>
        <pc:spChg chg="add mod">
          <ac:chgData name="Xuanbo" userId="52a29cb4-095e-4b88-8e5b-abe65ecae15b" providerId="ADAL" clId="{65123C54-3A2B-497A-B4DF-AA9B011C3E82}" dt="2023-02-25T04:48:08.844" v="1487" actId="20577"/>
          <ac:spMkLst>
            <pc:docMk/>
            <pc:sldMk cId="3937262370" sldId="281"/>
            <ac:spMk id="87" creationId="{E3F950BA-4370-4B8F-A47C-8B3A90A7DFC8}"/>
          </ac:spMkLst>
        </pc:spChg>
        <pc:spChg chg="add mod">
          <ac:chgData name="Xuanbo" userId="52a29cb4-095e-4b88-8e5b-abe65ecae15b" providerId="ADAL" clId="{65123C54-3A2B-497A-B4DF-AA9B011C3E82}" dt="2023-02-25T04:48:10.140" v="1488" actId="20577"/>
          <ac:spMkLst>
            <pc:docMk/>
            <pc:sldMk cId="3937262370" sldId="281"/>
            <ac:spMk id="91" creationId="{F7BEACAD-DB5E-401B-81AA-619D444E301B}"/>
          </ac:spMkLst>
        </pc:spChg>
        <pc:spChg chg="add del">
          <ac:chgData name="Xuanbo" userId="52a29cb4-095e-4b88-8e5b-abe65ecae15b" providerId="ADAL" clId="{65123C54-3A2B-497A-B4DF-AA9B011C3E82}" dt="2023-02-25T04:07:45.851" v="919" actId="22"/>
          <ac:spMkLst>
            <pc:docMk/>
            <pc:sldMk cId="3937262370" sldId="281"/>
            <ac:spMk id="97" creationId="{A457794F-BCD6-462D-9569-4DD9279F7C7B}"/>
          </ac:spMkLst>
        </pc:spChg>
        <pc:spChg chg="add mod">
          <ac:chgData name="Xuanbo" userId="52a29cb4-095e-4b88-8e5b-abe65ecae15b" providerId="ADAL" clId="{65123C54-3A2B-497A-B4DF-AA9B011C3E82}" dt="2023-02-25T04:48:06.563" v="1486"/>
          <ac:spMkLst>
            <pc:docMk/>
            <pc:sldMk cId="3937262370" sldId="281"/>
            <ac:spMk id="100" creationId="{5D31C04A-C074-42CF-9489-45AE1BAC89B1}"/>
          </ac:spMkLst>
        </pc:spChg>
        <pc:grpChg chg="add del mod">
          <ac:chgData name="Xuanbo" userId="52a29cb4-095e-4b88-8e5b-abe65ecae15b" providerId="ADAL" clId="{65123C54-3A2B-497A-B4DF-AA9B011C3E82}" dt="2023-02-25T03:08:33.986" v="258" actId="165"/>
          <ac:grpSpMkLst>
            <pc:docMk/>
            <pc:sldMk cId="3937262370" sldId="281"/>
            <ac:grpSpMk id="42" creationId="{EA2BC6F4-B70C-4D61-A605-7BBF00A0D950}"/>
          </ac:grpSpMkLst>
        </pc:grpChg>
        <pc:grpChg chg="add del mod">
          <ac:chgData name="Xuanbo" userId="52a29cb4-095e-4b88-8e5b-abe65ecae15b" providerId="ADAL" clId="{65123C54-3A2B-497A-B4DF-AA9B011C3E82}" dt="2023-02-25T03:08:33.986" v="258" actId="165"/>
          <ac:grpSpMkLst>
            <pc:docMk/>
            <pc:sldMk cId="3937262370" sldId="281"/>
            <ac:grpSpMk id="43" creationId="{94B1BE53-294B-493B-A05A-E72602A85651}"/>
          </ac:grpSpMkLst>
        </pc:grpChg>
        <pc:grpChg chg="add del mod">
          <ac:chgData name="Xuanbo" userId="52a29cb4-095e-4b88-8e5b-abe65ecae15b" providerId="ADAL" clId="{65123C54-3A2B-497A-B4DF-AA9B011C3E82}" dt="2023-02-25T03:09:09.053" v="270" actId="165"/>
          <ac:grpSpMkLst>
            <pc:docMk/>
            <pc:sldMk cId="3937262370" sldId="281"/>
            <ac:grpSpMk id="51" creationId="{F94810F2-7E55-432E-99CA-BD7229F3D35E}"/>
          </ac:grpSpMkLst>
        </pc:grpChg>
        <pc:grpChg chg="add del mod">
          <ac:chgData name="Xuanbo" userId="52a29cb4-095e-4b88-8e5b-abe65ecae15b" providerId="ADAL" clId="{65123C54-3A2B-497A-B4DF-AA9B011C3E82}" dt="2023-02-25T03:22:49.326" v="348"/>
          <ac:grpSpMkLst>
            <pc:docMk/>
            <pc:sldMk cId="3937262370" sldId="281"/>
            <ac:grpSpMk id="53" creationId="{40A1870C-91D5-43C6-B484-EE84255FE23B}"/>
          </ac:grpSpMkLst>
        </pc:grpChg>
        <pc:picChg chg="add del mod">
          <ac:chgData name="Xuanbo" userId="52a29cb4-095e-4b88-8e5b-abe65ecae15b" providerId="ADAL" clId="{65123C54-3A2B-497A-B4DF-AA9B011C3E82}" dt="2023-02-25T02:59:06.568" v="89"/>
          <ac:picMkLst>
            <pc:docMk/>
            <pc:sldMk cId="3937262370" sldId="281"/>
            <ac:picMk id="5" creationId="{97A92473-6034-4F3F-8DA6-4038EB0A8D6B}"/>
          </ac:picMkLst>
        </pc:picChg>
        <pc:picChg chg="add del mod">
          <ac:chgData name="Xuanbo" userId="52a29cb4-095e-4b88-8e5b-abe65ecae15b" providerId="ADAL" clId="{65123C54-3A2B-497A-B4DF-AA9B011C3E82}" dt="2023-02-25T02:59:06.568" v="89"/>
          <ac:picMkLst>
            <pc:docMk/>
            <pc:sldMk cId="3937262370" sldId="281"/>
            <ac:picMk id="7" creationId="{0473F01C-5126-4EDB-8447-93E0D65A1B30}"/>
          </ac:picMkLst>
        </pc:picChg>
        <pc:picChg chg="add del mod">
          <ac:chgData name="Xuanbo" userId="52a29cb4-095e-4b88-8e5b-abe65ecae15b" providerId="ADAL" clId="{65123C54-3A2B-497A-B4DF-AA9B011C3E82}" dt="2023-02-25T02:59:06.568" v="89"/>
          <ac:picMkLst>
            <pc:docMk/>
            <pc:sldMk cId="3937262370" sldId="281"/>
            <ac:picMk id="9" creationId="{4087C774-3B19-48B8-AFCE-759C817391B0}"/>
          </ac:picMkLst>
        </pc:picChg>
        <pc:picChg chg="add del mod">
          <ac:chgData name="Xuanbo" userId="52a29cb4-095e-4b88-8e5b-abe65ecae15b" providerId="ADAL" clId="{65123C54-3A2B-497A-B4DF-AA9B011C3E82}" dt="2023-02-25T02:59:06.568" v="89"/>
          <ac:picMkLst>
            <pc:docMk/>
            <pc:sldMk cId="3937262370" sldId="281"/>
            <ac:picMk id="11" creationId="{44559AF1-8269-443B-9ED4-6D75250451B8}"/>
          </ac:picMkLst>
        </pc:picChg>
        <pc:picChg chg="add del mod">
          <ac:chgData name="Xuanbo" userId="52a29cb4-095e-4b88-8e5b-abe65ecae15b" providerId="ADAL" clId="{65123C54-3A2B-497A-B4DF-AA9B011C3E82}" dt="2023-02-25T02:59:06.568" v="89"/>
          <ac:picMkLst>
            <pc:docMk/>
            <pc:sldMk cId="3937262370" sldId="281"/>
            <ac:picMk id="13" creationId="{CB5CEBA3-19BF-4326-91AE-FC0048B3CD57}"/>
          </ac:picMkLst>
        </pc:picChg>
        <pc:picChg chg="add del mod">
          <ac:chgData name="Xuanbo" userId="52a29cb4-095e-4b88-8e5b-abe65ecae15b" providerId="ADAL" clId="{65123C54-3A2B-497A-B4DF-AA9B011C3E82}" dt="2023-02-25T02:59:06.568" v="89"/>
          <ac:picMkLst>
            <pc:docMk/>
            <pc:sldMk cId="3937262370" sldId="281"/>
            <ac:picMk id="15" creationId="{A1F14030-7CF1-4246-88A1-60BB0FBE2F26}"/>
          </ac:picMkLst>
        </pc:picChg>
        <pc:picChg chg="add del mod topLvl">
          <ac:chgData name="Xuanbo" userId="52a29cb4-095e-4b88-8e5b-abe65ecae15b" providerId="ADAL" clId="{65123C54-3A2B-497A-B4DF-AA9B011C3E82}" dt="2023-02-25T03:22:48.529" v="346" actId="478"/>
          <ac:picMkLst>
            <pc:docMk/>
            <pc:sldMk cId="3937262370" sldId="281"/>
            <ac:picMk id="17" creationId="{294785BF-AFE7-48D6-B9FB-896ECD3F1A9C}"/>
          </ac:picMkLst>
        </pc:picChg>
        <pc:picChg chg="add del mod topLvl">
          <ac:chgData name="Xuanbo" userId="52a29cb4-095e-4b88-8e5b-abe65ecae15b" providerId="ADAL" clId="{65123C54-3A2B-497A-B4DF-AA9B011C3E82}" dt="2023-02-25T03:22:48.529" v="346" actId="478"/>
          <ac:picMkLst>
            <pc:docMk/>
            <pc:sldMk cId="3937262370" sldId="281"/>
            <ac:picMk id="19" creationId="{3223B9AD-DB61-4384-86A5-ED3C524E419C}"/>
          </ac:picMkLst>
        </pc:picChg>
        <pc:picChg chg="add del mod topLvl">
          <ac:chgData name="Xuanbo" userId="52a29cb4-095e-4b88-8e5b-abe65ecae15b" providerId="ADAL" clId="{65123C54-3A2B-497A-B4DF-AA9B011C3E82}" dt="2023-02-25T03:22:48.529" v="346" actId="478"/>
          <ac:picMkLst>
            <pc:docMk/>
            <pc:sldMk cId="3937262370" sldId="281"/>
            <ac:picMk id="21" creationId="{5E6D28A9-7837-451C-8E87-649B0BBE8A80}"/>
          </ac:picMkLst>
        </pc:picChg>
        <pc:picChg chg="add del mod">
          <ac:chgData name="Xuanbo" userId="52a29cb4-095e-4b88-8e5b-abe65ecae15b" providerId="ADAL" clId="{65123C54-3A2B-497A-B4DF-AA9B011C3E82}" dt="2023-02-25T03:07:19.153" v="229" actId="21"/>
          <ac:picMkLst>
            <pc:docMk/>
            <pc:sldMk cId="3937262370" sldId="281"/>
            <ac:picMk id="28" creationId="{BB818700-E8BE-41BC-BA64-0D6D921A5CF9}"/>
          </ac:picMkLst>
        </pc:picChg>
        <pc:picChg chg="add del mod">
          <ac:chgData name="Xuanbo" userId="52a29cb4-095e-4b88-8e5b-abe65ecae15b" providerId="ADAL" clId="{65123C54-3A2B-497A-B4DF-AA9B011C3E82}" dt="2023-02-25T03:07:19.153" v="229" actId="21"/>
          <ac:picMkLst>
            <pc:docMk/>
            <pc:sldMk cId="3937262370" sldId="281"/>
            <ac:picMk id="29" creationId="{111DB7F5-39B2-40F0-ABC3-B7981EA20BB1}"/>
          </ac:picMkLst>
        </pc:picChg>
        <pc:picChg chg="add del mod">
          <ac:chgData name="Xuanbo" userId="52a29cb4-095e-4b88-8e5b-abe65ecae15b" providerId="ADAL" clId="{65123C54-3A2B-497A-B4DF-AA9B011C3E82}" dt="2023-02-25T03:07:19.153" v="229" actId="21"/>
          <ac:picMkLst>
            <pc:docMk/>
            <pc:sldMk cId="3937262370" sldId="281"/>
            <ac:picMk id="30" creationId="{4A62F3F1-DDAB-442A-8874-586ABCA1E203}"/>
          </ac:picMkLst>
        </pc:picChg>
        <pc:picChg chg="add mod">
          <ac:chgData name="Xuanbo" userId="52a29cb4-095e-4b88-8e5b-abe65ecae15b" providerId="ADAL" clId="{65123C54-3A2B-497A-B4DF-AA9B011C3E82}" dt="2023-02-25T03:08:22.561" v="254" actId="571"/>
          <ac:picMkLst>
            <pc:docMk/>
            <pc:sldMk cId="3937262370" sldId="281"/>
            <ac:picMk id="35" creationId="{3E998A9E-B1CA-44A3-B183-4D7A3093C9DE}"/>
          </ac:picMkLst>
        </pc:picChg>
        <pc:picChg chg="add mod">
          <ac:chgData name="Xuanbo" userId="52a29cb4-095e-4b88-8e5b-abe65ecae15b" providerId="ADAL" clId="{65123C54-3A2B-497A-B4DF-AA9B011C3E82}" dt="2023-02-25T03:08:22.561" v="254" actId="571"/>
          <ac:picMkLst>
            <pc:docMk/>
            <pc:sldMk cId="3937262370" sldId="281"/>
            <ac:picMk id="36" creationId="{890EC439-1843-4FC9-9170-C86D3C637140}"/>
          </ac:picMkLst>
        </pc:picChg>
        <pc:picChg chg="add mod">
          <ac:chgData name="Xuanbo" userId="52a29cb4-095e-4b88-8e5b-abe65ecae15b" providerId="ADAL" clId="{65123C54-3A2B-497A-B4DF-AA9B011C3E82}" dt="2023-02-25T03:08:22.561" v="254" actId="571"/>
          <ac:picMkLst>
            <pc:docMk/>
            <pc:sldMk cId="3937262370" sldId="281"/>
            <ac:picMk id="37" creationId="{CD0DB8C6-A2FD-48F0-82DB-3AE7E00CA3A7}"/>
          </ac:picMkLst>
        </pc:picChg>
        <pc:picChg chg="del mod topLvl">
          <ac:chgData name="Xuanbo" userId="52a29cb4-095e-4b88-8e5b-abe65ecae15b" providerId="ADAL" clId="{65123C54-3A2B-497A-B4DF-AA9B011C3E82}" dt="2023-02-25T03:22:48.529" v="346" actId="478"/>
          <ac:picMkLst>
            <pc:docMk/>
            <pc:sldMk cId="3937262370" sldId="281"/>
            <ac:picMk id="44" creationId="{1192E6D1-80B4-4DD7-BB81-2F993D251573}"/>
          </ac:picMkLst>
        </pc:picChg>
        <pc:picChg chg="del mod topLvl">
          <ac:chgData name="Xuanbo" userId="52a29cb4-095e-4b88-8e5b-abe65ecae15b" providerId="ADAL" clId="{65123C54-3A2B-497A-B4DF-AA9B011C3E82}" dt="2023-02-25T03:22:48.529" v="346" actId="478"/>
          <ac:picMkLst>
            <pc:docMk/>
            <pc:sldMk cId="3937262370" sldId="281"/>
            <ac:picMk id="45" creationId="{FF026D34-95DA-4F64-AFDE-870779514DA3}"/>
          </ac:picMkLst>
        </pc:picChg>
        <pc:picChg chg="del mod topLvl">
          <ac:chgData name="Xuanbo" userId="52a29cb4-095e-4b88-8e5b-abe65ecae15b" providerId="ADAL" clId="{65123C54-3A2B-497A-B4DF-AA9B011C3E82}" dt="2023-02-25T03:22:48.529" v="346" actId="478"/>
          <ac:picMkLst>
            <pc:docMk/>
            <pc:sldMk cId="3937262370" sldId="281"/>
            <ac:picMk id="46" creationId="{262A764D-F388-4837-B1C1-930723D12C2C}"/>
          </ac:picMkLst>
        </pc:picChg>
        <pc:picChg chg="mod">
          <ac:chgData name="Xuanbo" userId="52a29cb4-095e-4b88-8e5b-abe65ecae15b" providerId="ADAL" clId="{65123C54-3A2B-497A-B4DF-AA9B011C3E82}" dt="2023-02-25T03:22:48.810" v="347"/>
          <ac:picMkLst>
            <pc:docMk/>
            <pc:sldMk cId="3937262370" sldId="281"/>
            <ac:picMk id="54" creationId="{547B79A7-247C-4C82-AFF1-2A124100F150}"/>
          </ac:picMkLst>
        </pc:picChg>
        <pc:picChg chg="mod">
          <ac:chgData name="Xuanbo" userId="52a29cb4-095e-4b88-8e5b-abe65ecae15b" providerId="ADAL" clId="{65123C54-3A2B-497A-B4DF-AA9B011C3E82}" dt="2023-02-25T03:22:48.810" v="347"/>
          <ac:picMkLst>
            <pc:docMk/>
            <pc:sldMk cId="3937262370" sldId="281"/>
            <ac:picMk id="55" creationId="{101F1125-0DD8-49F8-B5E9-43FA5BACCC06}"/>
          </ac:picMkLst>
        </pc:picChg>
        <pc:picChg chg="mod">
          <ac:chgData name="Xuanbo" userId="52a29cb4-095e-4b88-8e5b-abe65ecae15b" providerId="ADAL" clId="{65123C54-3A2B-497A-B4DF-AA9B011C3E82}" dt="2023-02-25T03:22:48.810" v="347"/>
          <ac:picMkLst>
            <pc:docMk/>
            <pc:sldMk cId="3937262370" sldId="281"/>
            <ac:picMk id="56" creationId="{3C31A7C5-6CC5-4835-B8F1-EF3E2A9D4D3B}"/>
          </ac:picMkLst>
        </pc:picChg>
        <pc:picChg chg="mod">
          <ac:chgData name="Xuanbo" userId="52a29cb4-095e-4b88-8e5b-abe65ecae15b" providerId="ADAL" clId="{65123C54-3A2B-497A-B4DF-AA9B011C3E82}" dt="2023-02-25T03:22:48.810" v="347"/>
          <ac:picMkLst>
            <pc:docMk/>
            <pc:sldMk cId="3937262370" sldId="281"/>
            <ac:picMk id="60" creationId="{281428AD-BC88-493F-B144-39A70A7F45F5}"/>
          </ac:picMkLst>
        </pc:picChg>
        <pc:picChg chg="mod">
          <ac:chgData name="Xuanbo" userId="52a29cb4-095e-4b88-8e5b-abe65ecae15b" providerId="ADAL" clId="{65123C54-3A2B-497A-B4DF-AA9B011C3E82}" dt="2023-02-25T03:22:48.810" v="347"/>
          <ac:picMkLst>
            <pc:docMk/>
            <pc:sldMk cId="3937262370" sldId="281"/>
            <ac:picMk id="61" creationId="{EC02D9EB-44D6-40D9-8CA4-CC3B96471249}"/>
          </ac:picMkLst>
        </pc:picChg>
        <pc:picChg chg="mod">
          <ac:chgData name="Xuanbo" userId="52a29cb4-095e-4b88-8e5b-abe65ecae15b" providerId="ADAL" clId="{65123C54-3A2B-497A-B4DF-AA9B011C3E82}" dt="2023-02-25T03:22:48.810" v="347"/>
          <ac:picMkLst>
            <pc:docMk/>
            <pc:sldMk cId="3937262370" sldId="281"/>
            <ac:picMk id="62" creationId="{A45459EA-453A-458E-BEB2-A5CBD9285834}"/>
          </ac:picMkLst>
        </pc:picChg>
        <pc:picChg chg="add del mod">
          <ac:chgData name="Xuanbo" userId="52a29cb4-095e-4b88-8e5b-abe65ecae15b" providerId="ADAL" clId="{65123C54-3A2B-497A-B4DF-AA9B011C3E82}" dt="2023-02-25T03:41:31.975" v="787" actId="21"/>
          <ac:picMkLst>
            <pc:docMk/>
            <pc:sldMk cId="3937262370" sldId="281"/>
            <ac:picMk id="68" creationId="{86F04C32-916E-46CE-91C0-ACEFF2D3732F}"/>
          </ac:picMkLst>
        </pc:picChg>
        <pc:picChg chg="add del mod">
          <ac:chgData name="Xuanbo" userId="52a29cb4-095e-4b88-8e5b-abe65ecae15b" providerId="ADAL" clId="{65123C54-3A2B-497A-B4DF-AA9B011C3E82}" dt="2023-02-25T03:39:46.122" v="770" actId="478"/>
          <ac:picMkLst>
            <pc:docMk/>
            <pc:sldMk cId="3937262370" sldId="281"/>
            <ac:picMk id="71" creationId="{F7055097-F08C-43E6-85DB-564931C1451F}"/>
          </ac:picMkLst>
        </pc:picChg>
        <pc:picChg chg="add mod">
          <ac:chgData name="Xuanbo" userId="52a29cb4-095e-4b88-8e5b-abe65ecae15b" providerId="ADAL" clId="{65123C54-3A2B-497A-B4DF-AA9B011C3E82}" dt="2023-02-25T03:25:34.812" v="370" actId="571"/>
          <ac:picMkLst>
            <pc:docMk/>
            <pc:sldMk cId="3937262370" sldId="281"/>
            <ac:picMk id="72" creationId="{FEDE40E6-D922-4CBA-AD5D-9FCA33E9AF14}"/>
          </ac:picMkLst>
        </pc:picChg>
        <pc:picChg chg="add mod">
          <ac:chgData name="Xuanbo" userId="52a29cb4-095e-4b88-8e5b-abe65ecae15b" providerId="ADAL" clId="{65123C54-3A2B-497A-B4DF-AA9B011C3E82}" dt="2023-02-25T03:25:34.812" v="370" actId="571"/>
          <ac:picMkLst>
            <pc:docMk/>
            <pc:sldMk cId="3937262370" sldId="281"/>
            <ac:picMk id="73" creationId="{106D073C-2598-4A0C-98C7-89AD98F7D363}"/>
          </ac:picMkLst>
        </pc:picChg>
        <pc:picChg chg="add del mod">
          <ac:chgData name="Xuanbo" userId="52a29cb4-095e-4b88-8e5b-abe65ecae15b" providerId="ADAL" clId="{65123C54-3A2B-497A-B4DF-AA9B011C3E82}" dt="2023-02-25T03:40:02.340" v="776" actId="21"/>
          <ac:picMkLst>
            <pc:docMk/>
            <pc:sldMk cId="3937262370" sldId="281"/>
            <ac:picMk id="76" creationId="{66C27925-8DC1-4EEF-8FFB-47984CF1D820}"/>
          </ac:picMkLst>
        </pc:picChg>
        <pc:picChg chg="add del mod">
          <ac:chgData name="Xuanbo" userId="52a29cb4-095e-4b88-8e5b-abe65ecae15b" providerId="ADAL" clId="{65123C54-3A2B-497A-B4DF-AA9B011C3E82}" dt="2023-02-25T03:40:23.344" v="779" actId="478"/>
          <ac:picMkLst>
            <pc:docMk/>
            <pc:sldMk cId="3937262370" sldId="281"/>
            <ac:picMk id="77" creationId="{4669DE81-1A3A-45B8-9F40-0B1F24862580}"/>
          </ac:picMkLst>
        </pc:picChg>
        <pc:picChg chg="add del mod">
          <ac:chgData name="Xuanbo" userId="52a29cb4-095e-4b88-8e5b-abe65ecae15b" providerId="ADAL" clId="{65123C54-3A2B-497A-B4DF-AA9B011C3E82}" dt="2023-02-25T04:05:21.260" v="890" actId="478"/>
          <ac:picMkLst>
            <pc:docMk/>
            <pc:sldMk cId="3937262370" sldId="281"/>
            <ac:picMk id="78" creationId="{634D25C3-DE1A-4D28-B302-32E26D9C41AE}"/>
          </ac:picMkLst>
        </pc:picChg>
        <pc:picChg chg="add del mod">
          <ac:chgData name="Xuanbo" userId="52a29cb4-095e-4b88-8e5b-abe65ecae15b" providerId="ADAL" clId="{65123C54-3A2B-497A-B4DF-AA9B011C3E82}" dt="2023-02-25T04:04:05.238" v="879" actId="21"/>
          <ac:picMkLst>
            <pc:docMk/>
            <pc:sldMk cId="3937262370" sldId="281"/>
            <ac:picMk id="80" creationId="{0E27201A-A0D9-4021-8294-F6903866D22D}"/>
          </ac:picMkLst>
        </pc:picChg>
        <pc:picChg chg="add del mod">
          <ac:chgData name="Xuanbo" userId="52a29cb4-095e-4b88-8e5b-abe65ecae15b" providerId="ADAL" clId="{65123C54-3A2B-497A-B4DF-AA9B011C3E82}" dt="2023-02-25T04:05:52.173" v="895" actId="21"/>
          <ac:picMkLst>
            <pc:docMk/>
            <pc:sldMk cId="3937262370" sldId="281"/>
            <ac:picMk id="81" creationId="{970C4074-4F90-4152-95ED-106F0F5097C8}"/>
          </ac:picMkLst>
        </pc:picChg>
        <pc:picChg chg="add del mod">
          <ac:chgData name="Xuanbo" userId="52a29cb4-095e-4b88-8e5b-abe65ecae15b" providerId="ADAL" clId="{65123C54-3A2B-497A-B4DF-AA9B011C3E82}" dt="2023-02-25T04:05:57.526" v="896" actId="21"/>
          <ac:picMkLst>
            <pc:docMk/>
            <pc:sldMk cId="3937262370" sldId="281"/>
            <ac:picMk id="82" creationId="{8FB036D2-A396-4830-B74E-7B087AEAF545}"/>
          </ac:picMkLst>
        </pc:picChg>
        <pc:picChg chg="add mod">
          <ac:chgData name="Xuanbo" userId="52a29cb4-095e-4b88-8e5b-abe65ecae15b" providerId="ADAL" clId="{65123C54-3A2B-497A-B4DF-AA9B011C3E82}" dt="2023-02-25T04:06:00.791" v="898" actId="1076"/>
          <ac:picMkLst>
            <pc:docMk/>
            <pc:sldMk cId="3937262370" sldId="281"/>
            <ac:picMk id="85" creationId="{63C23833-9187-4C9A-958D-8EA0DCB036C5}"/>
          </ac:picMkLst>
        </pc:picChg>
        <pc:picChg chg="add del mod">
          <ac:chgData name="Xuanbo" userId="52a29cb4-095e-4b88-8e5b-abe65ecae15b" providerId="ADAL" clId="{65123C54-3A2B-497A-B4DF-AA9B011C3E82}" dt="2023-02-25T04:05:20.056" v="889" actId="21"/>
          <ac:picMkLst>
            <pc:docMk/>
            <pc:sldMk cId="3937262370" sldId="281"/>
            <ac:picMk id="88" creationId="{0E9B75C3-7B4B-437C-8B2E-6A5456F7B46F}"/>
          </ac:picMkLst>
        </pc:picChg>
        <pc:picChg chg="add mod">
          <ac:chgData name="Xuanbo" userId="52a29cb4-095e-4b88-8e5b-abe65ecae15b" providerId="ADAL" clId="{65123C54-3A2B-497A-B4DF-AA9B011C3E82}" dt="2023-02-25T04:06:54.159" v="916" actId="1076"/>
          <ac:picMkLst>
            <pc:docMk/>
            <pc:sldMk cId="3937262370" sldId="281"/>
            <ac:picMk id="89" creationId="{FA887291-F18A-4151-8E57-DEC78FC587BA}"/>
          </ac:picMkLst>
        </pc:picChg>
        <pc:picChg chg="add del mod">
          <ac:chgData name="Xuanbo" userId="52a29cb4-095e-4b88-8e5b-abe65ecae15b" providerId="ADAL" clId="{65123C54-3A2B-497A-B4DF-AA9B011C3E82}" dt="2023-02-25T04:06:35.344" v="909" actId="478"/>
          <ac:picMkLst>
            <pc:docMk/>
            <pc:sldMk cId="3937262370" sldId="281"/>
            <ac:picMk id="90" creationId="{1F4B482D-1ECF-4BD1-99CF-7DED6852D6A4}"/>
          </ac:picMkLst>
        </pc:picChg>
        <pc:picChg chg="add del mod">
          <ac:chgData name="Xuanbo" userId="52a29cb4-095e-4b88-8e5b-abe65ecae15b" providerId="ADAL" clId="{65123C54-3A2B-497A-B4DF-AA9B011C3E82}" dt="2023-02-25T04:07:55.564" v="923" actId="478"/>
          <ac:picMkLst>
            <pc:docMk/>
            <pc:sldMk cId="3937262370" sldId="281"/>
            <ac:picMk id="92" creationId="{C92625A0-02C2-4467-860E-9676ACE682CC}"/>
          </ac:picMkLst>
        </pc:picChg>
        <pc:picChg chg="add del mod">
          <ac:chgData name="Xuanbo" userId="52a29cb4-095e-4b88-8e5b-abe65ecae15b" providerId="ADAL" clId="{65123C54-3A2B-497A-B4DF-AA9B011C3E82}" dt="2023-02-25T04:06:17.498" v="904"/>
          <ac:picMkLst>
            <pc:docMk/>
            <pc:sldMk cId="3937262370" sldId="281"/>
            <ac:picMk id="93" creationId="{1A51AEC9-E2E1-415B-9D8B-263AE1DAF545}"/>
          </ac:picMkLst>
        </pc:picChg>
        <pc:picChg chg="add del mod">
          <ac:chgData name="Xuanbo" userId="52a29cb4-095e-4b88-8e5b-abe65ecae15b" providerId="ADAL" clId="{65123C54-3A2B-497A-B4DF-AA9B011C3E82}" dt="2023-02-25T04:06:34.313" v="908" actId="21"/>
          <ac:picMkLst>
            <pc:docMk/>
            <pc:sldMk cId="3937262370" sldId="281"/>
            <ac:picMk id="94" creationId="{D4F7467A-D641-4AF0-9C27-A7F0C1006762}"/>
          </ac:picMkLst>
        </pc:picChg>
        <pc:picChg chg="add mod">
          <ac:chgData name="Xuanbo" userId="52a29cb4-095e-4b88-8e5b-abe65ecae15b" providerId="ADAL" clId="{65123C54-3A2B-497A-B4DF-AA9B011C3E82}" dt="2023-02-25T04:06:42.391" v="911" actId="1076"/>
          <ac:picMkLst>
            <pc:docMk/>
            <pc:sldMk cId="3937262370" sldId="281"/>
            <ac:picMk id="95" creationId="{1E3A6C72-AB32-48AC-B5FA-06DAA80A311B}"/>
          </ac:picMkLst>
        </pc:picChg>
        <pc:picChg chg="add del mod">
          <ac:chgData name="Xuanbo" userId="52a29cb4-095e-4b88-8e5b-abe65ecae15b" providerId="ADAL" clId="{65123C54-3A2B-497A-B4DF-AA9B011C3E82}" dt="2023-02-25T04:07:54.408" v="922" actId="21"/>
          <ac:picMkLst>
            <pc:docMk/>
            <pc:sldMk cId="3937262370" sldId="281"/>
            <ac:picMk id="98" creationId="{6AF9378E-62EA-4E99-B101-BABEB445DEA2}"/>
          </ac:picMkLst>
        </pc:picChg>
        <pc:picChg chg="add mod">
          <ac:chgData name="Xuanbo" userId="52a29cb4-095e-4b88-8e5b-abe65ecae15b" providerId="ADAL" clId="{65123C54-3A2B-497A-B4DF-AA9B011C3E82}" dt="2023-02-25T04:07:55.845" v="924"/>
          <ac:picMkLst>
            <pc:docMk/>
            <pc:sldMk cId="3937262370" sldId="281"/>
            <ac:picMk id="99" creationId="{C19C742A-A85F-41F1-B135-7457196F459B}"/>
          </ac:picMkLst>
        </pc:picChg>
      </pc:sldChg>
      <pc:sldChg chg="delSp new del mod">
        <pc:chgData name="Xuanbo" userId="52a29cb4-095e-4b88-8e5b-abe65ecae15b" providerId="ADAL" clId="{65123C54-3A2B-497A-B4DF-AA9B011C3E82}" dt="2023-02-25T03:22:32.370" v="340" actId="2696"/>
        <pc:sldMkLst>
          <pc:docMk/>
          <pc:sldMk cId="348370398" sldId="282"/>
        </pc:sldMkLst>
        <pc:spChg chg="del">
          <ac:chgData name="Xuanbo" userId="52a29cb4-095e-4b88-8e5b-abe65ecae15b" providerId="ADAL" clId="{65123C54-3A2B-497A-B4DF-AA9B011C3E82}" dt="2023-02-25T03:22:25.321" v="338" actId="21"/>
          <ac:spMkLst>
            <pc:docMk/>
            <pc:sldMk cId="348370398" sldId="282"/>
            <ac:spMk id="2" creationId="{ED3B2D64-82EA-4DA4-9DF4-FA8124518553}"/>
          </ac:spMkLst>
        </pc:spChg>
        <pc:spChg chg="del">
          <ac:chgData name="Xuanbo" userId="52a29cb4-095e-4b88-8e5b-abe65ecae15b" providerId="ADAL" clId="{65123C54-3A2B-497A-B4DF-AA9B011C3E82}" dt="2023-02-25T03:22:25.321" v="338" actId="21"/>
          <ac:spMkLst>
            <pc:docMk/>
            <pc:sldMk cId="348370398" sldId="282"/>
            <ac:spMk id="3" creationId="{EA62710C-E91D-49CA-A346-FCF0CEBFF1DE}"/>
          </ac:spMkLst>
        </pc:spChg>
      </pc:sldChg>
      <pc:sldChg chg="add del">
        <pc:chgData name="Xuanbo" userId="52a29cb4-095e-4b88-8e5b-abe65ecae15b" providerId="ADAL" clId="{65123C54-3A2B-497A-B4DF-AA9B011C3E82}" dt="2023-02-25T02:58:01.277" v="82"/>
        <pc:sldMkLst>
          <pc:docMk/>
          <pc:sldMk cId="1376990341" sldId="282"/>
        </pc:sldMkLst>
      </pc:sldChg>
      <pc:sldChg chg="addSp modSp add del mod ord">
        <pc:chgData name="Xuanbo" userId="52a29cb4-095e-4b88-8e5b-abe65ecae15b" providerId="ADAL" clId="{65123C54-3A2B-497A-B4DF-AA9B011C3E82}" dt="2023-02-25T03:27:32.530" v="381" actId="2696"/>
        <pc:sldMkLst>
          <pc:docMk/>
          <pc:sldMk cId="203031728" sldId="283"/>
        </pc:sldMkLst>
        <pc:spChg chg="mod">
          <ac:chgData name="Xuanbo" userId="52a29cb4-095e-4b88-8e5b-abe65ecae15b" providerId="ADAL" clId="{65123C54-3A2B-497A-B4DF-AA9B011C3E82}" dt="2023-02-25T03:22:36.849" v="341" actId="164"/>
          <ac:spMkLst>
            <pc:docMk/>
            <pc:sldMk cId="203031728" sldId="283"/>
            <ac:spMk id="22" creationId="{D0463110-1BE6-4AD2-B61E-D66E7AD5D652}"/>
          </ac:spMkLst>
        </pc:spChg>
        <pc:spChg chg="mod">
          <ac:chgData name="Xuanbo" userId="52a29cb4-095e-4b88-8e5b-abe65ecae15b" providerId="ADAL" clId="{65123C54-3A2B-497A-B4DF-AA9B011C3E82}" dt="2023-02-25T03:22:36.849" v="341" actId="164"/>
          <ac:spMkLst>
            <pc:docMk/>
            <pc:sldMk cId="203031728" sldId="283"/>
            <ac:spMk id="23" creationId="{8B91EA4E-AC2E-4FAC-9557-ED0F59628B4D}"/>
          </ac:spMkLst>
        </pc:spChg>
        <pc:spChg chg="mod">
          <ac:chgData name="Xuanbo" userId="52a29cb4-095e-4b88-8e5b-abe65ecae15b" providerId="ADAL" clId="{65123C54-3A2B-497A-B4DF-AA9B011C3E82}" dt="2023-02-25T03:22:36.849" v="341" actId="164"/>
          <ac:spMkLst>
            <pc:docMk/>
            <pc:sldMk cId="203031728" sldId="283"/>
            <ac:spMk id="24" creationId="{C933FE7B-AC5C-4BE0-847B-B2F9CAB35683}"/>
          </ac:spMkLst>
        </pc:spChg>
        <pc:spChg chg="mod">
          <ac:chgData name="Xuanbo" userId="52a29cb4-095e-4b88-8e5b-abe65ecae15b" providerId="ADAL" clId="{65123C54-3A2B-497A-B4DF-AA9B011C3E82}" dt="2023-02-25T03:26:49.241" v="377" actId="20577"/>
          <ac:spMkLst>
            <pc:docMk/>
            <pc:sldMk cId="203031728" sldId="283"/>
            <ac:spMk id="26" creationId="{B63555BD-091A-418A-B8C9-C4B5FCBBC2DF}"/>
          </ac:spMkLst>
        </pc:spChg>
        <pc:spChg chg="mod">
          <ac:chgData name="Xuanbo" userId="52a29cb4-095e-4b88-8e5b-abe65ecae15b" providerId="ADAL" clId="{65123C54-3A2B-497A-B4DF-AA9B011C3E82}" dt="2023-02-25T03:22:36.849" v="341" actId="164"/>
          <ac:spMkLst>
            <pc:docMk/>
            <pc:sldMk cId="203031728" sldId="283"/>
            <ac:spMk id="47" creationId="{E40705AB-0984-4629-B5CB-44E7ABE2FAC9}"/>
          </ac:spMkLst>
        </pc:spChg>
        <pc:spChg chg="mod">
          <ac:chgData name="Xuanbo" userId="52a29cb4-095e-4b88-8e5b-abe65ecae15b" providerId="ADAL" clId="{65123C54-3A2B-497A-B4DF-AA9B011C3E82}" dt="2023-02-25T03:22:36.849" v="341" actId="164"/>
          <ac:spMkLst>
            <pc:docMk/>
            <pc:sldMk cId="203031728" sldId="283"/>
            <ac:spMk id="48" creationId="{0308F88C-6913-43F6-BBE2-9515A4EE16B4}"/>
          </ac:spMkLst>
        </pc:spChg>
        <pc:spChg chg="mod">
          <ac:chgData name="Xuanbo" userId="52a29cb4-095e-4b88-8e5b-abe65ecae15b" providerId="ADAL" clId="{65123C54-3A2B-497A-B4DF-AA9B011C3E82}" dt="2023-02-25T03:22:36.849" v="341" actId="164"/>
          <ac:spMkLst>
            <pc:docMk/>
            <pc:sldMk cId="203031728" sldId="283"/>
            <ac:spMk id="49" creationId="{D240B8A0-78D2-4696-B3DC-51B2A5035DF9}"/>
          </ac:spMkLst>
        </pc:spChg>
        <pc:spChg chg="mod">
          <ac:chgData name="Xuanbo" userId="52a29cb4-095e-4b88-8e5b-abe65ecae15b" providerId="ADAL" clId="{65123C54-3A2B-497A-B4DF-AA9B011C3E82}" dt="2023-02-25T03:22:36.849" v="341" actId="164"/>
          <ac:spMkLst>
            <pc:docMk/>
            <pc:sldMk cId="203031728" sldId="283"/>
            <ac:spMk id="50" creationId="{70DA898E-00B1-47CC-A4B0-646E58989B17}"/>
          </ac:spMkLst>
        </pc:spChg>
        <pc:spChg chg="mod">
          <ac:chgData name="Xuanbo" userId="52a29cb4-095e-4b88-8e5b-abe65ecae15b" providerId="ADAL" clId="{65123C54-3A2B-497A-B4DF-AA9B011C3E82}" dt="2023-02-25T03:22:36.849" v="341" actId="164"/>
          <ac:spMkLst>
            <pc:docMk/>
            <pc:sldMk cId="203031728" sldId="283"/>
            <ac:spMk id="52" creationId="{CBF52781-1FE9-4E22-B6A1-974222AEFC20}"/>
          </ac:spMkLst>
        </pc:spChg>
        <pc:grpChg chg="add mod">
          <ac:chgData name="Xuanbo" userId="52a29cb4-095e-4b88-8e5b-abe65ecae15b" providerId="ADAL" clId="{65123C54-3A2B-497A-B4DF-AA9B011C3E82}" dt="2023-02-25T03:22:39.817" v="343" actId="14100"/>
          <ac:grpSpMkLst>
            <pc:docMk/>
            <pc:sldMk cId="203031728" sldId="283"/>
            <ac:grpSpMk id="2" creationId="{DDD9DE5C-B3BE-497C-82E8-72904B600F6C}"/>
          </ac:grpSpMkLst>
        </pc:grpChg>
        <pc:picChg chg="mod">
          <ac:chgData name="Xuanbo" userId="52a29cb4-095e-4b88-8e5b-abe65ecae15b" providerId="ADAL" clId="{65123C54-3A2B-497A-B4DF-AA9B011C3E82}" dt="2023-02-25T03:22:36.849" v="341" actId="164"/>
          <ac:picMkLst>
            <pc:docMk/>
            <pc:sldMk cId="203031728" sldId="283"/>
            <ac:picMk id="17" creationId="{294785BF-AFE7-48D6-B9FB-896ECD3F1A9C}"/>
          </ac:picMkLst>
        </pc:picChg>
        <pc:picChg chg="mod">
          <ac:chgData name="Xuanbo" userId="52a29cb4-095e-4b88-8e5b-abe65ecae15b" providerId="ADAL" clId="{65123C54-3A2B-497A-B4DF-AA9B011C3E82}" dt="2023-02-25T03:22:36.849" v="341" actId="164"/>
          <ac:picMkLst>
            <pc:docMk/>
            <pc:sldMk cId="203031728" sldId="283"/>
            <ac:picMk id="19" creationId="{3223B9AD-DB61-4384-86A5-ED3C524E419C}"/>
          </ac:picMkLst>
        </pc:picChg>
        <pc:picChg chg="mod">
          <ac:chgData name="Xuanbo" userId="52a29cb4-095e-4b88-8e5b-abe65ecae15b" providerId="ADAL" clId="{65123C54-3A2B-497A-B4DF-AA9B011C3E82}" dt="2023-02-25T03:22:36.849" v="341" actId="164"/>
          <ac:picMkLst>
            <pc:docMk/>
            <pc:sldMk cId="203031728" sldId="283"/>
            <ac:picMk id="21" creationId="{5E6D28A9-7837-451C-8E87-649B0BBE8A80}"/>
          </ac:picMkLst>
        </pc:picChg>
        <pc:picChg chg="mod">
          <ac:chgData name="Xuanbo" userId="52a29cb4-095e-4b88-8e5b-abe65ecae15b" providerId="ADAL" clId="{65123C54-3A2B-497A-B4DF-AA9B011C3E82}" dt="2023-02-25T03:22:36.849" v="341" actId="164"/>
          <ac:picMkLst>
            <pc:docMk/>
            <pc:sldMk cId="203031728" sldId="283"/>
            <ac:picMk id="44" creationId="{1192E6D1-80B4-4DD7-BB81-2F993D251573}"/>
          </ac:picMkLst>
        </pc:picChg>
        <pc:picChg chg="mod">
          <ac:chgData name="Xuanbo" userId="52a29cb4-095e-4b88-8e5b-abe65ecae15b" providerId="ADAL" clId="{65123C54-3A2B-497A-B4DF-AA9B011C3E82}" dt="2023-02-25T03:22:36.849" v="341" actId="164"/>
          <ac:picMkLst>
            <pc:docMk/>
            <pc:sldMk cId="203031728" sldId="283"/>
            <ac:picMk id="45" creationId="{FF026D34-95DA-4F64-AFDE-870779514DA3}"/>
          </ac:picMkLst>
        </pc:picChg>
        <pc:picChg chg="mod">
          <ac:chgData name="Xuanbo" userId="52a29cb4-095e-4b88-8e5b-abe65ecae15b" providerId="ADAL" clId="{65123C54-3A2B-497A-B4DF-AA9B011C3E82}" dt="2023-02-25T03:22:36.849" v="341" actId="164"/>
          <ac:picMkLst>
            <pc:docMk/>
            <pc:sldMk cId="203031728" sldId="283"/>
            <ac:picMk id="46" creationId="{262A764D-F388-4837-B1C1-930723D12C2C}"/>
          </ac:picMkLst>
        </pc:picChg>
      </pc:sldChg>
      <pc:sldChg chg="addSp delSp modSp add del mod ord">
        <pc:chgData name="Xuanbo" userId="52a29cb4-095e-4b88-8e5b-abe65ecae15b" providerId="ADAL" clId="{65123C54-3A2B-497A-B4DF-AA9B011C3E82}" dt="2023-02-25T04:02:55.119" v="866" actId="2696"/>
        <pc:sldMkLst>
          <pc:docMk/>
          <pc:sldMk cId="3226388805" sldId="284"/>
        </pc:sldMkLst>
        <pc:spChg chg="add mod">
          <ac:chgData name="Xuanbo" userId="52a29cb4-095e-4b88-8e5b-abe65ecae15b" providerId="ADAL" clId="{65123C54-3A2B-497A-B4DF-AA9B011C3E82}" dt="2023-02-25T03:31:19.722" v="558" actId="1076"/>
          <ac:spMkLst>
            <pc:docMk/>
            <pc:sldMk cId="3226388805" sldId="284"/>
            <ac:spMk id="20" creationId="{BEDCF0EB-E319-4B3D-B5AE-F1D16BA4F322}"/>
          </ac:spMkLst>
        </pc:spChg>
        <pc:spChg chg="add del mod topLvl">
          <ac:chgData name="Xuanbo" userId="52a29cb4-095e-4b88-8e5b-abe65ecae15b" providerId="ADAL" clId="{65123C54-3A2B-497A-B4DF-AA9B011C3E82}" dt="2023-02-25T03:41:39.586" v="789" actId="21"/>
          <ac:spMkLst>
            <pc:docMk/>
            <pc:sldMk cId="3226388805" sldId="284"/>
            <ac:spMk id="22" creationId="{D0463110-1BE6-4AD2-B61E-D66E7AD5D652}"/>
          </ac:spMkLst>
        </pc:spChg>
        <pc:spChg chg="add del mod topLvl">
          <ac:chgData name="Xuanbo" userId="52a29cb4-095e-4b88-8e5b-abe65ecae15b" providerId="ADAL" clId="{65123C54-3A2B-497A-B4DF-AA9B011C3E82}" dt="2023-02-25T03:41:39.586" v="789" actId="21"/>
          <ac:spMkLst>
            <pc:docMk/>
            <pc:sldMk cId="3226388805" sldId="284"/>
            <ac:spMk id="23" creationId="{8B91EA4E-AC2E-4FAC-9557-ED0F59628B4D}"/>
          </ac:spMkLst>
        </pc:spChg>
        <pc:spChg chg="add del mod topLvl">
          <ac:chgData name="Xuanbo" userId="52a29cb4-095e-4b88-8e5b-abe65ecae15b" providerId="ADAL" clId="{65123C54-3A2B-497A-B4DF-AA9B011C3E82}" dt="2023-02-25T03:41:39.586" v="789" actId="21"/>
          <ac:spMkLst>
            <pc:docMk/>
            <pc:sldMk cId="3226388805" sldId="284"/>
            <ac:spMk id="24" creationId="{C933FE7B-AC5C-4BE0-847B-B2F9CAB35683}"/>
          </ac:spMkLst>
        </pc:spChg>
        <pc:spChg chg="mod">
          <ac:chgData name="Xuanbo" userId="52a29cb4-095e-4b88-8e5b-abe65ecae15b" providerId="ADAL" clId="{65123C54-3A2B-497A-B4DF-AA9B011C3E82}" dt="2023-02-25T04:00:58.061" v="839" actId="20577"/>
          <ac:spMkLst>
            <pc:docMk/>
            <pc:sldMk cId="3226388805" sldId="284"/>
            <ac:spMk id="25" creationId="{F26C7A7A-8282-4013-8264-2112BA75689E}"/>
          </ac:spMkLst>
        </pc:spChg>
        <pc:spChg chg="del mod">
          <ac:chgData name="Xuanbo" userId="52a29cb4-095e-4b88-8e5b-abe65ecae15b" providerId="ADAL" clId="{65123C54-3A2B-497A-B4DF-AA9B011C3E82}" dt="2023-02-25T04:02:37.207" v="861" actId="478"/>
          <ac:spMkLst>
            <pc:docMk/>
            <pc:sldMk cId="3226388805" sldId="284"/>
            <ac:spMk id="26" creationId="{B63555BD-091A-418A-B8C9-C4B5FCBBC2DF}"/>
          </ac:spMkLst>
        </pc:spChg>
        <pc:spChg chg="add mod">
          <ac:chgData name="Xuanbo" userId="52a29cb4-095e-4b88-8e5b-abe65ecae15b" providerId="ADAL" clId="{65123C54-3A2B-497A-B4DF-AA9B011C3E82}" dt="2023-02-25T03:31:38.574" v="573" actId="20577"/>
          <ac:spMkLst>
            <pc:docMk/>
            <pc:sldMk cId="3226388805" sldId="284"/>
            <ac:spMk id="27" creationId="{271118DB-4173-44AE-A843-B48C60D553B2}"/>
          </ac:spMkLst>
        </pc:spChg>
        <pc:spChg chg="add mod">
          <ac:chgData name="Xuanbo" userId="52a29cb4-095e-4b88-8e5b-abe65ecae15b" providerId="ADAL" clId="{65123C54-3A2B-497A-B4DF-AA9B011C3E82}" dt="2023-02-25T04:02:44.101" v="863" actId="20577"/>
          <ac:spMkLst>
            <pc:docMk/>
            <pc:sldMk cId="3226388805" sldId="284"/>
            <ac:spMk id="28" creationId="{7D15C54E-74C0-4251-A790-2D8674A3F956}"/>
          </ac:spMkLst>
        </pc:spChg>
        <pc:spChg chg="add del mod topLvl">
          <ac:chgData name="Xuanbo" userId="52a29cb4-095e-4b88-8e5b-abe65ecae15b" providerId="ADAL" clId="{65123C54-3A2B-497A-B4DF-AA9B011C3E82}" dt="2023-02-25T03:41:39.586" v="789" actId="21"/>
          <ac:spMkLst>
            <pc:docMk/>
            <pc:sldMk cId="3226388805" sldId="284"/>
            <ac:spMk id="47" creationId="{E40705AB-0984-4629-B5CB-44E7ABE2FAC9}"/>
          </ac:spMkLst>
        </pc:spChg>
        <pc:spChg chg="add del mod topLvl">
          <ac:chgData name="Xuanbo" userId="52a29cb4-095e-4b88-8e5b-abe65ecae15b" providerId="ADAL" clId="{65123C54-3A2B-497A-B4DF-AA9B011C3E82}" dt="2023-02-25T03:41:39.586" v="789" actId="21"/>
          <ac:spMkLst>
            <pc:docMk/>
            <pc:sldMk cId="3226388805" sldId="284"/>
            <ac:spMk id="48" creationId="{0308F88C-6913-43F6-BBE2-9515A4EE16B4}"/>
          </ac:spMkLst>
        </pc:spChg>
        <pc:spChg chg="add del mod topLvl">
          <ac:chgData name="Xuanbo" userId="52a29cb4-095e-4b88-8e5b-abe65ecae15b" providerId="ADAL" clId="{65123C54-3A2B-497A-B4DF-AA9B011C3E82}" dt="2023-02-25T03:41:39.586" v="789" actId="21"/>
          <ac:spMkLst>
            <pc:docMk/>
            <pc:sldMk cId="3226388805" sldId="284"/>
            <ac:spMk id="49" creationId="{D240B8A0-78D2-4696-B3DC-51B2A5035DF9}"/>
          </ac:spMkLst>
        </pc:spChg>
        <pc:spChg chg="mod topLvl">
          <ac:chgData name="Xuanbo" userId="52a29cb4-095e-4b88-8e5b-abe65ecae15b" providerId="ADAL" clId="{65123C54-3A2B-497A-B4DF-AA9B011C3E82}" dt="2023-02-25T03:33:58.149" v="746" actId="114"/>
          <ac:spMkLst>
            <pc:docMk/>
            <pc:sldMk cId="3226388805" sldId="284"/>
            <ac:spMk id="50" creationId="{70DA898E-00B1-47CC-A4B0-646E58989B17}"/>
          </ac:spMkLst>
        </pc:spChg>
        <pc:spChg chg="mod topLvl">
          <ac:chgData name="Xuanbo" userId="52a29cb4-095e-4b88-8e5b-abe65ecae15b" providerId="ADAL" clId="{65123C54-3A2B-497A-B4DF-AA9B011C3E82}" dt="2023-02-25T03:33:52.920" v="744"/>
          <ac:spMkLst>
            <pc:docMk/>
            <pc:sldMk cId="3226388805" sldId="284"/>
            <ac:spMk id="52" creationId="{CBF52781-1FE9-4E22-B6A1-974222AEFC20}"/>
          </ac:spMkLst>
        </pc:spChg>
        <pc:grpChg chg="del">
          <ac:chgData name="Xuanbo" userId="52a29cb4-095e-4b88-8e5b-abe65ecae15b" providerId="ADAL" clId="{65123C54-3A2B-497A-B4DF-AA9B011C3E82}" dt="2023-02-25T03:26:44.803" v="376" actId="165"/>
          <ac:grpSpMkLst>
            <pc:docMk/>
            <pc:sldMk cId="3226388805" sldId="284"/>
            <ac:grpSpMk id="2" creationId="{DDD9DE5C-B3BE-497C-82E8-72904B600F6C}"/>
          </ac:grpSpMkLst>
        </pc:grpChg>
        <pc:picChg chg="add del mod topLvl">
          <ac:chgData name="Xuanbo" userId="52a29cb4-095e-4b88-8e5b-abe65ecae15b" providerId="ADAL" clId="{65123C54-3A2B-497A-B4DF-AA9B011C3E82}" dt="2023-02-25T04:02:48.445" v="864" actId="14826"/>
          <ac:picMkLst>
            <pc:docMk/>
            <pc:sldMk cId="3226388805" sldId="284"/>
            <ac:picMk id="17" creationId="{294785BF-AFE7-48D6-B9FB-896ECD3F1A9C}"/>
          </ac:picMkLst>
        </pc:picChg>
        <pc:picChg chg="add del mod topLvl">
          <ac:chgData name="Xuanbo" userId="52a29cb4-095e-4b88-8e5b-abe65ecae15b" providerId="ADAL" clId="{65123C54-3A2B-497A-B4DF-AA9B011C3E82}" dt="2023-02-25T03:41:39.586" v="789" actId="21"/>
          <ac:picMkLst>
            <pc:docMk/>
            <pc:sldMk cId="3226388805" sldId="284"/>
            <ac:picMk id="19" creationId="{3223B9AD-DB61-4384-86A5-ED3C524E419C}"/>
          </ac:picMkLst>
        </pc:picChg>
        <pc:picChg chg="add del mod topLvl">
          <ac:chgData name="Xuanbo" userId="52a29cb4-095e-4b88-8e5b-abe65ecae15b" providerId="ADAL" clId="{65123C54-3A2B-497A-B4DF-AA9B011C3E82}" dt="2023-02-25T03:41:39.586" v="789" actId="21"/>
          <ac:picMkLst>
            <pc:docMk/>
            <pc:sldMk cId="3226388805" sldId="284"/>
            <ac:picMk id="21" creationId="{5E6D28A9-7837-451C-8E87-649B0BBE8A80}"/>
          </ac:picMkLst>
        </pc:picChg>
        <pc:picChg chg="add del mod topLvl">
          <ac:chgData name="Xuanbo" userId="52a29cb4-095e-4b88-8e5b-abe65ecae15b" providerId="ADAL" clId="{65123C54-3A2B-497A-B4DF-AA9B011C3E82}" dt="2023-02-25T03:41:39.586" v="789" actId="21"/>
          <ac:picMkLst>
            <pc:docMk/>
            <pc:sldMk cId="3226388805" sldId="284"/>
            <ac:picMk id="44" creationId="{1192E6D1-80B4-4DD7-BB81-2F993D251573}"/>
          </ac:picMkLst>
        </pc:picChg>
        <pc:picChg chg="add del mod topLvl">
          <ac:chgData name="Xuanbo" userId="52a29cb4-095e-4b88-8e5b-abe65ecae15b" providerId="ADAL" clId="{65123C54-3A2B-497A-B4DF-AA9B011C3E82}" dt="2023-02-25T03:41:39.586" v="789" actId="21"/>
          <ac:picMkLst>
            <pc:docMk/>
            <pc:sldMk cId="3226388805" sldId="284"/>
            <ac:picMk id="45" creationId="{FF026D34-95DA-4F64-AFDE-870779514DA3}"/>
          </ac:picMkLst>
        </pc:picChg>
        <pc:picChg chg="add del mod topLvl">
          <ac:chgData name="Xuanbo" userId="52a29cb4-095e-4b88-8e5b-abe65ecae15b" providerId="ADAL" clId="{65123C54-3A2B-497A-B4DF-AA9B011C3E82}" dt="2023-02-25T03:41:39.586" v="789" actId="21"/>
          <ac:picMkLst>
            <pc:docMk/>
            <pc:sldMk cId="3226388805" sldId="284"/>
            <ac:picMk id="46" creationId="{262A764D-F388-4837-B1C1-930723D12C2C}"/>
          </ac:picMkLst>
        </pc:picChg>
      </pc:sldChg>
      <pc:sldChg chg="addSp delSp modSp add mod">
        <pc:chgData name="Xuanbo" userId="52a29cb4-095e-4b88-8e5b-abe65ecae15b" providerId="ADAL" clId="{65123C54-3A2B-497A-B4DF-AA9B011C3E82}" dt="2023-02-25T05:20:20.925" v="2159" actId="1076"/>
        <pc:sldMkLst>
          <pc:docMk/>
          <pc:sldMk cId="3205100391" sldId="285"/>
        </pc:sldMkLst>
        <pc:spChg chg="del">
          <ac:chgData name="Xuanbo" userId="52a29cb4-095e-4b88-8e5b-abe65ecae15b" providerId="ADAL" clId="{65123C54-3A2B-497A-B4DF-AA9B011C3E82}" dt="2023-02-25T05:20:16.563" v="2157" actId="478"/>
          <ac:spMkLst>
            <pc:docMk/>
            <pc:sldMk cId="3205100391" sldId="285"/>
            <ac:spMk id="20" creationId="{BEDCF0EB-E319-4B3D-B5AE-F1D16BA4F322}"/>
          </ac:spMkLst>
        </pc:spChg>
        <pc:spChg chg="del">
          <ac:chgData name="Xuanbo" userId="52a29cb4-095e-4b88-8e5b-abe65ecae15b" providerId="ADAL" clId="{65123C54-3A2B-497A-B4DF-AA9B011C3E82}" dt="2023-02-25T03:43:50.815" v="821" actId="478"/>
          <ac:spMkLst>
            <pc:docMk/>
            <pc:sldMk cId="3205100391" sldId="285"/>
            <ac:spMk id="25" creationId="{F26C7A7A-8282-4013-8264-2112BA75689E}"/>
          </ac:spMkLst>
        </pc:spChg>
        <pc:spChg chg="mod">
          <ac:chgData name="Xuanbo" userId="52a29cb4-095e-4b88-8e5b-abe65ecae15b" providerId="ADAL" clId="{65123C54-3A2B-497A-B4DF-AA9B011C3E82}" dt="2023-02-25T04:47:56.470" v="1481" actId="20577"/>
          <ac:spMkLst>
            <pc:docMk/>
            <pc:sldMk cId="3205100391" sldId="285"/>
            <ac:spMk id="26" creationId="{B63555BD-091A-418A-B8C9-C4B5FCBBC2DF}"/>
          </ac:spMkLst>
        </pc:spChg>
        <pc:spChg chg="del">
          <ac:chgData name="Xuanbo" userId="52a29cb4-095e-4b88-8e5b-abe65ecae15b" providerId="ADAL" clId="{65123C54-3A2B-497A-B4DF-AA9B011C3E82}" dt="2023-02-25T05:20:16.563" v="2157" actId="478"/>
          <ac:spMkLst>
            <pc:docMk/>
            <pc:sldMk cId="3205100391" sldId="285"/>
            <ac:spMk id="27" creationId="{271118DB-4173-44AE-A843-B48C60D553B2}"/>
          </ac:spMkLst>
        </pc:spChg>
        <pc:spChg chg="add del">
          <ac:chgData name="Xuanbo" userId="52a29cb4-095e-4b88-8e5b-abe65ecae15b" providerId="ADAL" clId="{65123C54-3A2B-497A-B4DF-AA9B011C3E82}" dt="2023-02-25T03:43:51.949" v="823" actId="22"/>
          <ac:spMkLst>
            <pc:docMk/>
            <pc:sldMk cId="3205100391" sldId="285"/>
            <ac:spMk id="28" creationId="{2CF7C38A-A67A-4389-9BA6-382D11929C5C}"/>
          </ac:spMkLst>
        </pc:spChg>
        <pc:spChg chg="add del mod">
          <ac:chgData name="Xuanbo" userId="52a29cb4-095e-4b88-8e5b-abe65ecae15b" providerId="ADAL" clId="{65123C54-3A2B-497A-B4DF-AA9B011C3E82}" dt="2023-02-25T04:47:53.782" v="1479" actId="478"/>
          <ac:spMkLst>
            <pc:docMk/>
            <pc:sldMk cId="3205100391" sldId="285"/>
            <ac:spMk id="29" creationId="{46B83020-FD8D-40EB-A05C-EE069246E6A8}"/>
          </ac:spMkLst>
        </pc:spChg>
        <pc:spChg chg="add mod">
          <ac:chgData name="Xuanbo" userId="52a29cb4-095e-4b88-8e5b-abe65ecae15b" providerId="ADAL" clId="{65123C54-3A2B-497A-B4DF-AA9B011C3E82}" dt="2023-02-25T04:47:54.016" v="1480"/>
          <ac:spMkLst>
            <pc:docMk/>
            <pc:sldMk cId="3205100391" sldId="285"/>
            <ac:spMk id="30" creationId="{273F6101-899E-4431-BC0E-115BA228A63D}"/>
          </ac:spMkLst>
        </pc:spChg>
        <pc:spChg chg="add mod">
          <ac:chgData name="Xuanbo" userId="52a29cb4-095e-4b88-8e5b-abe65ecae15b" providerId="ADAL" clId="{65123C54-3A2B-497A-B4DF-AA9B011C3E82}" dt="2023-02-25T05:20:20.925" v="2159" actId="1076"/>
          <ac:spMkLst>
            <pc:docMk/>
            <pc:sldMk cId="3205100391" sldId="285"/>
            <ac:spMk id="31" creationId="{18D79A9F-6147-47E1-8464-8D4A66F678B1}"/>
          </ac:spMkLst>
        </pc:spChg>
        <pc:spChg chg="add mod">
          <ac:chgData name="Xuanbo" userId="52a29cb4-095e-4b88-8e5b-abe65ecae15b" providerId="ADAL" clId="{65123C54-3A2B-497A-B4DF-AA9B011C3E82}" dt="2023-02-25T05:20:20.925" v="2159" actId="1076"/>
          <ac:spMkLst>
            <pc:docMk/>
            <pc:sldMk cId="3205100391" sldId="285"/>
            <ac:spMk id="32" creationId="{2D771828-CF16-4CAF-B8A8-0DCF0AAC8615}"/>
          </ac:spMkLst>
        </pc:spChg>
        <pc:picChg chg="mod">
          <ac:chgData name="Xuanbo" userId="52a29cb4-095e-4b88-8e5b-abe65ecae15b" providerId="ADAL" clId="{65123C54-3A2B-497A-B4DF-AA9B011C3E82}" dt="2023-02-25T04:02:17.803" v="855" actId="1076"/>
          <ac:picMkLst>
            <pc:docMk/>
            <pc:sldMk cId="3205100391" sldId="285"/>
            <ac:picMk id="17" creationId="{294785BF-AFE7-48D6-B9FB-896ECD3F1A9C}"/>
          </ac:picMkLst>
        </pc:picChg>
        <pc:picChg chg="mod">
          <ac:chgData name="Xuanbo" userId="52a29cb4-095e-4b88-8e5b-abe65ecae15b" providerId="ADAL" clId="{65123C54-3A2B-497A-B4DF-AA9B011C3E82}" dt="2023-02-25T04:02:17.803" v="855" actId="1076"/>
          <ac:picMkLst>
            <pc:docMk/>
            <pc:sldMk cId="3205100391" sldId="285"/>
            <ac:picMk id="19" creationId="{3223B9AD-DB61-4384-86A5-ED3C524E419C}"/>
          </ac:picMkLst>
        </pc:picChg>
        <pc:picChg chg="mod">
          <ac:chgData name="Xuanbo" userId="52a29cb4-095e-4b88-8e5b-abe65ecae15b" providerId="ADAL" clId="{65123C54-3A2B-497A-B4DF-AA9B011C3E82}" dt="2023-02-25T04:02:17.803" v="855" actId="1076"/>
          <ac:picMkLst>
            <pc:docMk/>
            <pc:sldMk cId="3205100391" sldId="285"/>
            <ac:picMk id="21" creationId="{5E6D28A9-7837-451C-8E87-649B0BBE8A80}"/>
          </ac:picMkLst>
        </pc:picChg>
        <pc:picChg chg="mod">
          <ac:chgData name="Xuanbo" userId="52a29cb4-095e-4b88-8e5b-abe65ecae15b" providerId="ADAL" clId="{65123C54-3A2B-497A-B4DF-AA9B011C3E82}" dt="2023-02-25T04:02:17.803" v="855" actId="1076"/>
          <ac:picMkLst>
            <pc:docMk/>
            <pc:sldMk cId="3205100391" sldId="285"/>
            <ac:picMk id="44" creationId="{1192E6D1-80B4-4DD7-BB81-2F993D251573}"/>
          </ac:picMkLst>
        </pc:picChg>
        <pc:picChg chg="mod">
          <ac:chgData name="Xuanbo" userId="52a29cb4-095e-4b88-8e5b-abe65ecae15b" providerId="ADAL" clId="{65123C54-3A2B-497A-B4DF-AA9B011C3E82}" dt="2023-02-25T04:02:17.803" v="855" actId="1076"/>
          <ac:picMkLst>
            <pc:docMk/>
            <pc:sldMk cId="3205100391" sldId="285"/>
            <ac:picMk id="45" creationId="{FF026D34-95DA-4F64-AFDE-870779514DA3}"/>
          </ac:picMkLst>
        </pc:picChg>
        <pc:picChg chg="mod">
          <ac:chgData name="Xuanbo" userId="52a29cb4-095e-4b88-8e5b-abe65ecae15b" providerId="ADAL" clId="{65123C54-3A2B-497A-B4DF-AA9B011C3E82}" dt="2023-02-25T04:02:17.803" v="855" actId="1076"/>
          <ac:picMkLst>
            <pc:docMk/>
            <pc:sldMk cId="3205100391" sldId="285"/>
            <ac:picMk id="46" creationId="{262A764D-F388-4837-B1C1-930723D12C2C}"/>
          </ac:picMkLst>
        </pc:picChg>
      </pc:sldChg>
      <pc:sldChg chg="addSp delSp modSp add mod">
        <pc:chgData name="Xuanbo" userId="52a29cb4-095e-4b88-8e5b-abe65ecae15b" providerId="ADAL" clId="{65123C54-3A2B-497A-B4DF-AA9B011C3E82}" dt="2023-02-25T05:20:09.176" v="2154"/>
        <pc:sldMkLst>
          <pc:docMk/>
          <pc:sldMk cId="3659128109" sldId="286"/>
        </pc:sldMkLst>
        <pc:spChg chg="del">
          <ac:chgData name="Xuanbo" userId="52a29cb4-095e-4b88-8e5b-abe65ecae15b" providerId="ADAL" clId="{65123C54-3A2B-497A-B4DF-AA9B011C3E82}" dt="2023-02-25T05:20:08.864" v="2153" actId="478"/>
          <ac:spMkLst>
            <pc:docMk/>
            <pc:sldMk cId="3659128109" sldId="286"/>
            <ac:spMk id="20" creationId="{BEDCF0EB-E319-4B3D-B5AE-F1D16BA4F322}"/>
          </ac:spMkLst>
        </pc:spChg>
        <pc:spChg chg="del mod">
          <ac:chgData name="Xuanbo" userId="52a29cb4-095e-4b88-8e5b-abe65ecae15b" providerId="ADAL" clId="{65123C54-3A2B-497A-B4DF-AA9B011C3E82}" dt="2023-02-25T04:47:07.754" v="1455" actId="478"/>
          <ac:spMkLst>
            <pc:docMk/>
            <pc:sldMk cId="3659128109" sldId="286"/>
            <ac:spMk id="25" creationId="{F26C7A7A-8282-4013-8264-2112BA75689E}"/>
          </ac:spMkLst>
        </pc:spChg>
        <pc:spChg chg="mod">
          <ac:chgData name="Xuanbo" userId="52a29cb4-095e-4b88-8e5b-abe65ecae15b" providerId="ADAL" clId="{65123C54-3A2B-497A-B4DF-AA9B011C3E82}" dt="2023-02-25T04:47:15.052" v="1458" actId="20577"/>
          <ac:spMkLst>
            <pc:docMk/>
            <pc:sldMk cId="3659128109" sldId="286"/>
            <ac:spMk id="26" creationId="{B63555BD-091A-418A-B8C9-C4B5FCBBC2DF}"/>
          </ac:spMkLst>
        </pc:spChg>
        <pc:spChg chg="del">
          <ac:chgData name="Xuanbo" userId="52a29cb4-095e-4b88-8e5b-abe65ecae15b" providerId="ADAL" clId="{65123C54-3A2B-497A-B4DF-AA9B011C3E82}" dt="2023-02-25T05:20:08.864" v="2153" actId="478"/>
          <ac:spMkLst>
            <pc:docMk/>
            <pc:sldMk cId="3659128109" sldId="286"/>
            <ac:spMk id="27" creationId="{271118DB-4173-44AE-A843-B48C60D553B2}"/>
          </ac:spMkLst>
        </pc:spChg>
        <pc:spChg chg="add mod">
          <ac:chgData name="Xuanbo" userId="52a29cb4-095e-4b88-8e5b-abe65ecae15b" providerId="ADAL" clId="{65123C54-3A2B-497A-B4DF-AA9B011C3E82}" dt="2023-02-25T04:47:07.988" v="1456"/>
          <ac:spMkLst>
            <pc:docMk/>
            <pc:sldMk cId="3659128109" sldId="286"/>
            <ac:spMk id="28" creationId="{922DBBC8-1109-4217-9231-55AF0CF83D36}"/>
          </ac:spMkLst>
        </pc:spChg>
        <pc:spChg chg="add mod">
          <ac:chgData name="Xuanbo" userId="52a29cb4-095e-4b88-8e5b-abe65ecae15b" providerId="ADAL" clId="{65123C54-3A2B-497A-B4DF-AA9B011C3E82}" dt="2023-02-25T05:20:09.176" v="2154"/>
          <ac:spMkLst>
            <pc:docMk/>
            <pc:sldMk cId="3659128109" sldId="286"/>
            <ac:spMk id="29" creationId="{A01AC972-3FC7-47B5-9008-8FF72D985804}"/>
          </ac:spMkLst>
        </pc:spChg>
        <pc:spChg chg="add mod">
          <ac:chgData name="Xuanbo" userId="52a29cb4-095e-4b88-8e5b-abe65ecae15b" providerId="ADAL" clId="{65123C54-3A2B-497A-B4DF-AA9B011C3E82}" dt="2023-02-25T05:20:09.176" v="2154"/>
          <ac:spMkLst>
            <pc:docMk/>
            <pc:sldMk cId="3659128109" sldId="286"/>
            <ac:spMk id="30" creationId="{688CAD43-2E7D-4103-9483-0D7A3DDF9551}"/>
          </ac:spMkLst>
        </pc:spChg>
      </pc:sldChg>
      <pc:sldChg chg="addSp delSp modSp add mod">
        <pc:chgData name="Xuanbo" userId="52a29cb4-095e-4b88-8e5b-abe65ecae15b" providerId="ADAL" clId="{65123C54-3A2B-497A-B4DF-AA9B011C3E82}" dt="2023-02-25T05:20:12.782" v="2156"/>
        <pc:sldMkLst>
          <pc:docMk/>
          <pc:sldMk cId="1638628009" sldId="287"/>
        </pc:sldMkLst>
        <pc:spChg chg="del">
          <ac:chgData name="Xuanbo" userId="52a29cb4-095e-4b88-8e5b-abe65ecae15b" providerId="ADAL" clId="{65123C54-3A2B-497A-B4DF-AA9B011C3E82}" dt="2023-02-25T05:20:12.563" v="2155" actId="478"/>
          <ac:spMkLst>
            <pc:docMk/>
            <pc:sldMk cId="1638628009" sldId="287"/>
            <ac:spMk id="20" creationId="{BEDCF0EB-E319-4B3D-B5AE-F1D16BA4F322}"/>
          </ac:spMkLst>
        </pc:spChg>
        <pc:spChg chg="add mod">
          <ac:chgData name="Xuanbo" userId="52a29cb4-095e-4b88-8e5b-abe65ecae15b" providerId="ADAL" clId="{65123C54-3A2B-497A-B4DF-AA9B011C3E82}" dt="2023-02-25T04:47:25.224" v="1460"/>
          <ac:spMkLst>
            <pc:docMk/>
            <pc:sldMk cId="1638628009" sldId="287"/>
            <ac:spMk id="25" creationId="{92D08940-3B0A-4EB5-A522-062ECB13C248}"/>
          </ac:spMkLst>
        </pc:spChg>
        <pc:spChg chg="mod">
          <ac:chgData name="Xuanbo" userId="52a29cb4-095e-4b88-8e5b-abe65ecae15b" providerId="ADAL" clId="{65123C54-3A2B-497A-B4DF-AA9B011C3E82}" dt="2023-02-25T04:47:29.616" v="1461" actId="20577"/>
          <ac:spMkLst>
            <pc:docMk/>
            <pc:sldMk cId="1638628009" sldId="287"/>
            <ac:spMk id="26" creationId="{B63555BD-091A-418A-B8C9-C4B5FCBBC2DF}"/>
          </ac:spMkLst>
        </pc:spChg>
        <pc:spChg chg="del">
          <ac:chgData name="Xuanbo" userId="52a29cb4-095e-4b88-8e5b-abe65ecae15b" providerId="ADAL" clId="{65123C54-3A2B-497A-B4DF-AA9B011C3E82}" dt="2023-02-25T05:20:12.563" v="2155" actId="478"/>
          <ac:spMkLst>
            <pc:docMk/>
            <pc:sldMk cId="1638628009" sldId="287"/>
            <ac:spMk id="27" creationId="{271118DB-4173-44AE-A843-B48C60D553B2}"/>
          </ac:spMkLst>
        </pc:spChg>
        <pc:spChg chg="add mod">
          <ac:chgData name="Xuanbo" userId="52a29cb4-095e-4b88-8e5b-abe65ecae15b" providerId="ADAL" clId="{65123C54-3A2B-497A-B4DF-AA9B011C3E82}" dt="2023-02-25T05:20:12.782" v="2156"/>
          <ac:spMkLst>
            <pc:docMk/>
            <pc:sldMk cId="1638628009" sldId="287"/>
            <ac:spMk id="28" creationId="{F4A3976F-ADEA-46AA-85CA-DB9CF9489364}"/>
          </ac:spMkLst>
        </pc:spChg>
        <pc:spChg chg="del mod">
          <ac:chgData name="Xuanbo" userId="52a29cb4-095e-4b88-8e5b-abe65ecae15b" providerId="ADAL" clId="{65123C54-3A2B-497A-B4DF-AA9B011C3E82}" dt="2023-02-25T04:47:24.959" v="1459" actId="478"/>
          <ac:spMkLst>
            <pc:docMk/>
            <pc:sldMk cId="1638628009" sldId="287"/>
            <ac:spMk id="29" creationId="{46B83020-FD8D-40EB-A05C-EE069246E6A8}"/>
          </ac:spMkLst>
        </pc:spChg>
        <pc:spChg chg="add mod">
          <ac:chgData name="Xuanbo" userId="52a29cb4-095e-4b88-8e5b-abe65ecae15b" providerId="ADAL" clId="{65123C54-3A2B-497A-B4DF-AA9B011C3E82}" dt="2023-02-25T05:20:12.782" v="2156"/>
          <ac:spMkLst>
            <pc:docMk/>
            <pc:sldMk cId="1638628009" sldId="287"/>
            <ac:spMk id="30" creationId="{51820BCE-465E-4A3F-AE2A-C2F24E87ED35}"/>
          </ac:spMkLst>
        </pc:spChg>
      </pc:sldChg>
      <pc:sldChg chg="addSp delSp modSp add mod">
        <pc:chgData name="Xuanbo" userId="52a29cb4-095e-4b88-8e5b-abe65ecae15b" providerId="ADAL" clId="{65123C54-3A2B-497A-B4DF-AA9B011C3E82}" dt="2023-02-25T04:47:38.181" v="1465" actId="20577"/>
        <pc:sldMkLst>
          <pc:docMk/>
          <pc:sldMk cId="40255601" sldId="288"/>
        </pc:sldMkLst>
        <pc:spChg chg="add mod">
          <ac:chgData name="Xuanbo" userId="52a29cb4-095e-4b88-8e5b-abe65ecae15b" providerId="ADAL" clId="{65123C54-3A2B-497A-B4DF-AA9B011C3E82}" dt="2023-02-25T04:47:32.650" v="1463"/>
          <ac:spMkLst>
            <pc:docMk/>
            <pc:sldMk cId="40255601" sldId="288"/>
            <ac:spMk id="14" creationId="{EFD17720-0333-4680-B718-9988089C44F5}"/>
          </ac:spMkLst>
        </pc:spChg>
        <pc:spChg chg="mod">
          <ac:chgData name="Xuanbo" userId="52a29cb4-095e-4b88-8e5b-abe65ecae15b" providerId="ADAL" clId="{65123C54-3A2B-497A-B4DF-AA9B011C3E82}" dt="2023-02-25T04:47:35.759" v="1464" actId="20577"/>
          <ac:spMkLst>
            <pc:docMk/>
            <pc:sldMk cId="40255601" sldId="288"/>
            <ac:spMk id="79" creationId="{96B7A4B9-2C8C-47BF-8174-75A4D6ED865D}"/>
          </ac:spMkLst>
        </pc:spChg>
        <pc:spChg chg="mod">
          <ac:chgData name="Xuanbo" userId="52a29cb4-095e-4b88-8e5b-abe65ecae15b" providerId="ADAL" clId="{65123C54-3A2B-497A-B4DF-AA9B011C3E82}" dt="2023-02-25T04:47:38.181" v="1465" actId="20577"/>
          <ac:spMkLst>
            <pc:docMk/>
            <pc:sldMk cId="40255601" sldId="288"/>
            <ac:spMk id="83" creationId="{27824A7A-2499-49C3-B95C-B35B274075FE}"/>
          </ac:spMkLst>
        </pc:spChg>
        <pc:spChg chg="del mod">
          <ac:chgData name="Xuanbo" userId="52a29cb4-095e-4b88-8e5b-abe65ecae15b" providerId="ADAL" clId="{65123C54-3A2B-497A-B4DF-AA9B011C3E82}" dt="2023-02-25T04:47:32.447" v="1462" actId="478"/>
          <ac:spMkLst>
            <pc:docMk/>
            <pc:sldMk cId="40255601" sldId="288"/>
            <ac:spMk id="84" creationId="{F01B2B1F-D344-4FFE-BD9C-3FEA5DDA5538}"/>
          </ac:spMkLst>
        </pc:spChg>
        <pc:picChg chg="add del mod">
          <ac:chgData name="Xuanbo" userId="52a29cb4-095e-4b88-8e5b-abe65ecae15b" providerId="ADAL" clId="{65123C54-3A2B-497A-B4DF-AA9B011C3E82}" dt="2023-02-25T04:10:59.967" v="944" actId="21"/>
          <ac:picMkLst>
            <pc:docMk/>
            <pc:sldMk cId="40255601" sldId="288"/>
            <ac:picMk id="2" creationId="{A2B4B2D4-3150-4736-8C1C-6F56C6B15B3C}"/>
          </ac:picMkLst>
        </pc:picChg>
        <pc:picChg chg="add del">
          <ac:chgData name="Xuanbo" userId="52a29cb4-095e-4b88-8e5b-abe65ecae15b" providerId="ADAL" clId="{65123C54-3A2B-497A-B4DF-AA9B011C3E82}" dt="2023-02-25T04:11:12.543" v="948"/>
          <ac:picMkLst>
            <pc:docMk/>
            <pc:sldMk cId="40255601" sldId="288"/>
            <ac:picMk id="3" creationId="{33EF95BD-50B8-426A-AD9B-1B3D4A55AD13}"/>
          </ac:picMkLst>
        </pc:picChg>
        <pc:picChg chg="add del mod">
          <ac:chgData name="Xuanbo" userId="52a29cb4-095e-4b88-8e5b-abe65ecae15b" providerId="ADAL" clId="{65123C54-3A2B-497A-B4DF-AA9B011C3E82}" dt="2023-02-25T04:11:20.811" v="952" actId="21"/>
          <ac:picMkLst>
            <pc:docMk/>
            <pc:sldMk cId="40255601" sldId="288"/>
            <ac:picMk id="4" creationId="{65C51E8F-8969-4002-A893-8F41827C0030}"/>
          </ac:picMkLst>
        </pc:picChg>
        <pc:picChg chg="add del mod">
          <ac:chgData name="Xuanbo" userId="52a29cb4-095e-4b88-8e5b-abe65ecae15b" providerId="ADAL" clId="{65123C54-3A2B-497A-B4DF-AA9B011C3E82}" dt="2023-02-25T04:11:21.796" v="953" actId="478"/>
          <ac:picMkLst>
            <pc:docMk/>
            <pc:sldMk cId="40255601" sldId="288"/>
            <ac:picMk id="10" creationId="{1AAC7919-A422-4B68-9980-5F5112D2AD01}"/>
          </ac:picMkLst>
        </pc:picChg>
        <pc:picChg chg="add mod">
          <ac:chgData name="Xuanbo" userId="52a29cb4-095e-4b88-8e5b-abe65ecae15b" providerId="ADAL" clId="{65123C54-3A2B-497A-B4DF-AA9B011C3E82}" dt="2023-02-25T04:11:22.045" v="954"/>
          <ac:picMkLst>
            <pc:docMk/>
            <pc:sldMk cId="40255601" sldId="288"/>
            <ac:picMk id="13" creationId="{FD53ED91-CCAA-4674-9F04-3DDB49C7E1B5}"/>
          </ac:picMkLst>
        </pc:picChg>
        <pc:picChg chg="del">
          <ac:chgData name="Xuanbo" userId="52a29cb4-095e-4b88-8e5b-abe65ecae15b" providerId="ADAL" clId="{65123C54-3A2B-497A-B4DF-AA9B011C3E82}" dt="2023-02-25T04:11:00.951" v="945" actId="478"/>
          <ac:picMkLst>
            <pc:docMk/>
            <pc:sldMk cId="40255601" sldId="288"/>
            <ac:picMk id="81" creationId="{970C4074-4F90-4152-95ED-106F0F5097C8}"/>
          </ac:picMkLst>
        </pc:picChg>
        <pc:picChg chg="mod">
          <ac:chgData name="Xuanbo" userId="52a29cb4-095e-4b88-8e5b-abe65ecae15b" providerId="ADAL" clId="{65123C54-3A2B-497A-B4DF-AA9B011C3E82}" dt="2023-02-25T04:10:57.326" v="942" actId="1076"/>
          <ac:picMkLst>
            <pc:docMk/>
            <pc:sldMk cId="40255601" sldId="288"/>
            <ac:picMk id="82" creationId="{8FB036D2-A396-4830-B74E-7B087AEAF545}"/>
          </ac:picMkLst>
        </pc:picChg>
      </pc:sldChg>
      <pc:sldChg chg="addSp delSp modSp add mod">
        <pc:chgData name="Xuanbo" userId="52a29cb4-095e-4b88-8e5b-abe65ecae15b" providerId="ADAL" clId="{65123C54-3A2B-497A-B4DF-AA9B011C3E82}" dt="2023-02-25T05:20:27.956" v="2161"/>
        <pc:sldMkLst>
          <pc:docMk/>
          <pc:sldMk cId="1977343308" sldId="289"/>
        </pc:sldMkLst>
        <pc:spChg chg="del">
          <ac:chgData name="Xuanbo" userId="52a29cb4-095e-4b88-8e5b-abe65ecae15b" providerId="ADAL" clId="{65123C54-3A2B-497A-B4DF-AA9B011C3E82}" dt="2023-02-25T05:20:27.706" v="2160" actId="478"/>
          <ac:spMkLst>
            <pc:docMk/>
            <pc:sldMk cId="1977343308" sldId="289"/>
            <ac:spMk id="20" creationId="{BEDCF0EB-E319-4B3D-B5AE-F1D16BA4F322}"/>
          </ac:spMkLst>
        </pc:spChg>
        <pc:spChg chg="add mod">
          <ac:chgData name="Xuanbo" userId="52a29cb4-095e-4b88-8e5b-abe65ecae15b" providerId="ADAL" clId="{65123C54-3A2B-497A-B4DF-AA9B011C3E82}" dt="2023-02-25T04:48:00.141" v="1483"/>
          <ac:spMkLst>
            <pc:docMk/>
            <pc:sldMk cId="1977343308" sldId="289"/>
            <ac:spMk id="25" creationId="{713931C5-2635-4DEF-9BD2-97A962FEEB27}"/>
          </ac:spMkLst>
        </pc:spChg>
        <pc:spChg chg="mod">
          <ac:chgData name="Xuanbo" userId="52a29cb4-095e-4b88-8e5b-abe65ecae15b" providerId="ADAL" clId="{65123C54-3A2B-497A-B4DF-AA9B011C3E82}" dt="2023-02-25T04:48:03.095" v="1484" actId="20577"/>
          <ac:spMkLst>
            <pc:docMk/>
            <pc:sldMk cId="1977343308" sldId="289"/>
            <ac:spMk id="26" creationId="{B63555BD-091A-418A-B8C9-C4B5FCBBC2DF}"/>
          </ac:spMkLst>
        </pc:spChg>
        <pc:spChg chg="del">
          <ac:chgData name="Xuanbo" userId="52a29cb4-095e-4b88-8e5b-abe65ecae15b" providerId="ADAL" clId="{65123C54-3A2B-497A-B4DF-AA9B011C3E82}" dt="2023-02-25T05:20:27.706" v="2160" actId="478"/>
          <ac:spMkLst>
            <pc:docMk/>
            <pc:sldMk cId="1977343308" sldId="289"/>
            <ac:spMk id="27" creationId="{271118DB-4173-44AE-A843-B48C60D553B2}"/>
          </ac:spMkLst>
        </pc:spChg>
        <pc:spChg chg="add mod">
          <ac:chgData name="Xuanbo" userId="52a29cb4-095e-4b88-8e5b-abe65ecae15b" providerId="ADAL" clId="{65123C54-3A2B-497A-B4DF-AA9B011C3E82}" dt="2023-02-25T05:20:27.956" v="2161"/>
          <ac:spMkLst>
            <pc:docMk/>
            <pc:sldMk cId="1977343308" sldId="289"/>
            <ac:spMk id="28" creationId="{B3409C14-EB70-4071-BAA7-2895B2199F17}"/>
          </ac:spMkLst>
        </pc:spChg>
        <pc:spChg chg="del mod">
          <ac:chgData name="Xuanbo" userId="52a29cb4-095e-4b88-8e5b-abe65ecae15b" providerId="ADAL" clId="{65123C54-3A2B-497A-B4DF-AA9B011C3E82}" dt="2023-02-25T04:47:59.923" v="1482" actId="478"/>
          <ac:spMkLst>
            <pc:docMk/>
            <pc:sldMk cId="1977343308" sldId="289"/>
            <ac:spMk id="29" creationId="{46B83020-FD8D-40EB-A05C-EE069246E6A8}"/>
          </ac:spMkLst>
        </pc:spChg>
        <pc:spChg chg="add mod">
          <ac:chgData name="Xuanbo" userId="52a29cb4-095e-4b88-8e5b-abe65ecae15b" providerId="ADAL" clId="{65123C54-3A2B-497A-B4DF-AA9B011C3E82}" dt="2023-02-25T05:20:27.956" v="2161"/>
          <ac:spMkLst>
            <pc:docMk/>
            <pc:sldMk cId="1977343308" sldId="289"/>
            <ac:spMk id="30" creationId="{67C97333-E816-4513-8E12-E0BFC30EF1B9}"/>
          </ac:spMkLst>
        </pc:spChg>
        <pc:picChg chg="mod">
          <ac:chgData name="Xuanbo" userId="52a29cb4-095e-4b88-8e5b-abe65ecae15b" providerId="ADAL" clId="{65123C54-3A2B-497A-B4DF-AA9B011C3E82}" dt="2023-02-25T04:03:11.383" v="870" actId="14826"/>
          <ac:picMkLst>
            <pc:docMk/>
            <pc:sldMk cId="1977343308" sldId="289"/>
            <ac:picMk id="17" creationId="{294785BF-AFE7-48D6-B9FB-896ECD3F1A9C}"/>
          </ac:picMkLst>
        </pc:picChg>
        <pc:picChg chg="mod">
          <ac:chgData name="Xuanbo" userId="52a29cb4-095e-4b88-8e5b-abe65ecae15b" providerId="ADAL" clId="{65123C54-3A2B-497A-B4DF-AA9B011C3E82}" dt="2023-02-25T04:03:16.762" v="871" actId="14826"/>
          <ac:picMkLst>
            <pc:docMk/>
            <pc:sldMk cId="1977343308" sldId="289"/>
            <ac:picMk id="19" creationId="{3223B9AD-DB61-4384-86A5-ED3C524E419C}"/>
          </ac:picMkLst>
        </pc:picChg>
        <pc:picChg chg="mod">
          <ac:chgData name="Xuanbo" userId="52a29cb4-095e-4b88-8e5b-abe65ecae15b" providerId="ADAL" clId="{65123C54-3A2B-497A-B4DF-AA9B011C3E82}" dt="2023-02-25T04:03:22.308" v="872" actId="14826"/>
          <ac:picMkLst>
            <pc:docMk/>
            <pc:sldMk cId="1977343308" sldId="289"/>
            <ac:picMk id="21" creationId="{5E6D28A9-7837-451C-8E87-649B0BBE8A80}"/>
          </ac:picMkLst>
        </pc:picChg>
        <pc:picChg chg="mod">
          <ac:chgData name="Xuanbo" userId="52a29cb4-095e-4b88-8e5b-abe65ecae15b" providerId="ADAL" clId="{65123C54-3A2B-497A-B4DF-AA9B011C3E82}" dt="2023-02-25T04:03:26.458" v="873" actId="14826"/>
          <ac:picMkLst>
            <pc:docMk/>
            <pc:sldMk cId="1977343308" sldId="289"/>
            <ac:picMk id="44" creationId="{1192E6D1-80B4-4DD7-BB81-2F993D251573}"/>
          </ac:picMkLst>
        </pc:picChg>
        <pc:picChg chg="mod">
          <ac:chgData name="Xuanbo" userId="52a29cb4-095e-4b88-8e5b-abe65ecae15b" providerId="ADAL" clId="{65123C54-3A2B-497A-B4DF-AA9B011C3E82}" dt="2023-02-25T04:03:29.770" v="874" actId="14826"/>
          <ac:picMkLst>
            <pc:docMk/>
            <pc:sldMk cId="1977343308" sldId="289"/>
            <ac:picMk id="45" creationId="{FF026D34-95DA-4F64-AFDE-870779514DA3}"/>
          </ac:picMkLst>
        </pc:picChg>
        <pc:picChg chg="mod">
          <ac:chgData name="Xuanbo" userId="52a29cb4-095e-4b88-8e5b-abe65ecae15b" providerId="ADAL" clId="{65123C54-3A2B-497A-B4DF-AA9B011C3E82}" dt="2023-02-25T04:03:33.993" v="875" actId="14826"/>
          <ac:picMkLst>
            <pc:docMk/>
            <pc:sldMk cId="1977343308" sldId="289"/>
            <ac:picMk id="46" creationId="{262A764D-F388-4837-B1C1-930723D12C2C}"/>
          </ac:picMkLst>
        </pc:picChg>
      </pc:sldChg>
      <pc:sldChg chg="addSp delSp modSp add mod">
        <pc:chgData name="Xuanbo" userId="52a29cb4-095e-4b88-8e5b-abe65ecae15b" providerId="ADAL" clId="{65123C54-3A2B-497A-B4DF-AA9B011C3E82}" dt="2023-02-25T04:47:50.032" v="1478" actId="20577"/>
        <pc:sldMkLst>
          <pc:docMk/>
          <pc:sldMk cId="533808150" sldId="290"/>
        </pc:sldMkLst>
        <pc:spChg chg="add mod">
          <ac:chgData name="Xuanbo" userId="52a29cb4-095e-4b88-8e5b-abe65ecae15b" providerId="ADAL" clId="{65123C54-3A2B-497A-B4DF-AA9B011C3E82}" dt="2023-02-25T04:47:50.032" v="1478" actId="20577"/>
          <ac:spMkLst>
            <pc:docMk/>
            <pc:sldMk cId="533808150" sldId="290"/>
            <ac:spMk id="11" creationId="{92D00160-59CC-4C4D-A61E-9569724DD102}"/>
          </ac:spMkLst>
        </pc:spChg>
        <pc:spChg chg="del mod">
          <ac:chgData name="Xuanbo" userId="52a29cb4-095e-4b88-8e5b-abe65ecae15b" providerId="ADAL" clId="{65123C54-3A2B-497A-B4DF-AA9B011C3E82}" dt="2023-02-25T04:47:41.464" v="1466" actId="478"/>
          <ac:spMkLst>
            <pc:docMk/>
            <pc:sldMk cId="533808150" sldId="290"/>
            <ac:spMk id="35" creationId="{13B8C6FD-BB8E-4DFA-A967-E7DDF6EC3321}"/>
          </ac:spMkLst>
        </pc:spChg>
        <pc:picChg chg="add del mod">
          <ac:chgData name="Xuanbo" userId="52a29cb4-095e-4b88-8e5b-abe65ecae15b" providerId="ADAL" clId="{65123C54-3A2B-497A-B4DF-AA9B011C3E82}" dt="2023-02-25T04:09:18.915" v="934" actId="21"/>
          <ac:picMkLst>
            <pc:docMk/>
            <pc:sldMk cId="533808150" sldId="290"/>
            <ac:picMk id="3" creationId="{92B0DF36-BD98-476B-82E2-3FB78F64B3EA}"/>
          </ac:picMkLst>
        </pc:picChg>
        <pc:picChg chg="del">
          <ac:chgData name="Xuanbo" userId="52a29cb4-095e-4b88-8e5b-abe65ecae15b" providerId="ADAL" clId="{65123C54-3A2B-497A-B4DF-AA9B011C3E82}" dt="2023-02-25T04:09:19.900" v="935" actId="478"/>
          <ac:picMkLst>
            <pc:docMk/>
            <pc:sldMk cId="533808150" sldId="290"/>
            <ac:picMk id="4" creationId="{3D0DDB47-9CA0-4C64-B2A0-E3857027C779}"/>
          </ac:picMkLst>
        </pc:picChg>
        <pc:picChg chg="add del mod">
          <ac:chgData name="Xuanbo" userId="52a29cb4-095e-4b88-8e5b-abe65ecae15b" providerId="ADAL" clId="{65123C54-3A2B-497A-B4DF-AA9B011C3E82}" dt="2023-02-25T04:09:36.734" v="937" actId="478"/>
          <ac:picMkLst>
            <pc:docMk/>
            <pc:sldMk cId="533808150" sldId="290"/>
            <ac:picMk id="6" creationId="{7B179EA6-4D47-4C05-87D9-61F19A0220E9}"/>
          </ac:picMkLst>
        </pc:picChg>
        <pc:picChg chg="add del">
          <ac:chgData name="Xuanbo" userId="52a29cb4-095e-4b88-8e5b-abe65ecae15b" providerId="ADAL" clId="{65123C54-3A2B-497A-B4DF-AA9B011C3E82}" dt="2023-02-25T04:15:54.701" v="980" actId="21"/>
          <ac:picMkLst>
            <pc:docMk/>
            <pc:sldMk cId="533808150" sldId="290"/>
            <ac:picMk id="7" creationId="{1B0EFFDA-7DB9-4BD6-903B-38A50ED15140}"/>
          </ac:picMkLst>
        </pc:picChg>
        <pc:picChg chg="add">
          <ac:chgData name="Xuanbo" userId="52a29cb4-095e-4b88-8e5b-abe65ecae15b" providerId="ADAL" clId="{65123C54-3A2B-497A-B4DF-AA9B011C3E82}" dt="2023-02-25T04:16:34.289" v="986" actId="22"/>
          <ac:picMkLst>
            <pc:docMk/>
            <pc:sldMk cId="533808150" sldId="290"/>
            <ac:picMk id="9" creationId="{904F1D35-83B5-47CF-875C-9CD14E8BCD42}"/>
          </ac:picMkLst>
        </pc:picChg>
      </pc:sldChg>
      <pc:sldChg chg="add del">
        <pc:chgData name="Xuanbo" userId="52a29cb4-095e-4b88-8e5b-abe65ecae15b" providerId="ADAL" clId="{65123C54-3A2B-497A-B4DF-AA9B011C3E82}" dt="2023-02-25T04:08:25.134" v="927"/>
        <pc:sldMkLst>
          <pc:docMk/>
          <pc:sldMk cId="1005263631" sldId="290"/>
        </pc:sldMkLst>
      </pc:sldChg>
      <pc:sldChg chg="new del">
        <pc:chgData name="Xuanbo" userId="52a29cb4-095e-4b88-8e5b-abe65ecae15b" providerId="ADAL" clId="{65123C54-3A2B-497A-B4DF-AA9B011C3E82}" dt="2023-02-25T04:23:49.171" v="1077" actId="47"/>
        <pc:sldMkLst>
          <pc:docMk/>
          <pc:sldMk cId="1698533550" sldId="291"/>
        </pc:sldMkLst>
      </pc:sldChg>
      <pc:sldChg chg="addSp delSp modSp add mod">
        <pc:chgData name="Xuanbo" userId="52a29cb4-095e-4b88-8e5b-abe65ecae15b" providerId="ADAL" clId="{65123C54-3A2B-497A-B4DF-AA9B011C3E82}" dt="2023-02-25T04:46:21.671" v="1430" actId="20577"/>
        <pc:sldMkLst>
          <pc:docMk/>
          <pc:sldMk cId="1666293371" sldId="292"/>
        </pc:sldMkLst>
        <pc:spChg chg="add del mod">
          <ac:chgData name="Xuanbo" userId="52a29cb4-095e-4b88-8e5b-abe65ecae15b" providerId="ADAL" clId="{65123C54-3A2B-497A-B4DF-AA9B011C3E82}" dt="2023-02-25T04:46:08.224" v="1418" actId="21"/>
          <ac:spMkLst>
            <pc:docMk/>
            <pc:sldMk cId="1666293371" sldId="292"/>
            <ac:spMk id="6" creationId="{C277F89B-83A9-4C04-B5F7-51DDF95F1D65}"/>
          </ac:spMkLst>
        </pc:spChg>
        <pc:spChg chg="add mod">
          <ac:chgData name="Xuanbo" userId="52a29cb4-095e-4b88-8e5b-abe65ecae15b" providerId="ADAL" clId="{65123C54-3A2B-497A-B4DF-AA9B011C3E82}" dt="2023-02-25T04:46:21.671" v="1430" actId="20577"/>
          <ac:spMkLst>
            <pc:docMk/>
            <pc:sldMk cId="1666293371" sldId="292"/>
            <ac:spMk id="7" creationId="{7D6C4428-B079-4976-BC75-D390EBA39177}"/>
          </ac:spMkLst>
        </pc:spChg>
        <pc:spChg chg="del mod">
          <ac:chgData name="Xuanbo" userId="52a29cb4-095e-4b88-8e5b-abe65ecae15b" providerId="ADAL" clId="{65123C54-3A2B-497A-B4DF-AA9B011C3E82}" dt="2023-02-25T04:46:09.193" v="1419" actId="478"/>
          <ac:spMkLst>
            <pc:docMk/>
            <pc:sldMk cId="1666293371" sldId="292"/>
            <ac:spMk id="35" creationId="{13B8C6FD-BB8E-4DFA-A967-E7DDF6EC3321}"/>
          </ac:spMkLst>
        </pc:spChg>
        <pc:picChg chg="add">
          <ac:chgData name="Xuanbo" userId="52a29cb4-095e-4b88-8e5b-abe65ecae15b" providerId="ADAL" clId="{65123C54-3A2B-497A-B4DF-AA9B011C3E82}" dt="2023-02-25T04:14:53.053" v="959" actId="22"/>
          <ac:picMkLst>
            <pc:docMk/>
            <pc:sldMk cId="1666293371" sldId="292"/>
            <ac:picMk id="3" creationId="{45221502-6D49-4207-94E1-3996F73B76E6}"/>
          </ac:picMkLst>
        </pc:picChg>
        <pc:picChg chg="del">
          <ac:chgData name="Xuanbo" userId="52a29cb4-095e-4b88-8e5b-abe65ecae15b" providerId="ADAL" clId="{65123C54-3A2B-497A-B4DF-AA9B011C3E82}" dt="2023-02-25T04:14:52.756" v="958" actId="478"/>
          <ac:picMkLst>
            <pc:docMk/>
            <pc:sldMk cId="1666293371" sldId="292"/>
            <ac:picMk id="4" creationId="{3D0DDB47-9CA0-4C64-B2A0-E3857027C779}"/>
          </ac:picMkLst>
        </pc:picChg>
      </pc:sldChg>
      <pc:sldChg chg="addSp delSp modSp add del mod">
        <pc:chgData name="Xuanbo" userId="52a29cb4-095e-4b88-8e5b-abe65ecae15b" providerId="ADAL" clId="{65123C54-3A2B-497A-B4DF-AA9B011C3E82}" dt="2023-02-25T04:45:26.429" v="1399" actId="2696"/>
        <pc:sldMkLst>
          <pc:docMk/>
          <pc:sldMk cId="2249379403" sldId="293"/>
        </pc:sldMkLst>
        <pc:spChg chg="del">
          <ac:chgData name="Xuanbo" userId="52a29cb4-095e-4b88-8e5b-abe65ecae15b" providerId="ADAL" clId="{65123C54-3A2B-497A-B4DF-AA9B011C3E82}" dt="2023-02-25T04:44:26.352" v="1370" actId="21"/>
          <ac:spMkLst>
            <pc:docMk/>
            <pc:sldMk cId="2249379403" sldId="293"/>
            <ac:spMk id="22" creationId="{D0463110-1BE6-4AD2-B61E-D66E7AD5D652}"/>
          </ac:spMkLst>
        </pc:spChg>
        <pc:spChg chg="del">
          <ac:chgData name="Xuanbo" userId="52a29cb4-095e-4b88-8e5b-abe65ecae15b" providerId="ADAL" clId="{65123C54-3A2B-497A-B4DF-AA9B011C3E82}" dt="2023-02-25T04:44:26.352" v="1370" actId="21"/>
          <ac:spMkLst>
            <pc:docMk/>
            <pc:sldMk cId="2249379403" sldId="293"/>
            <ac:spMk id="23" creationId="{8B91EA4E-AC2E-4FAC-9557-ED0F59628B4D}"/>
          </ac:spMkLst>
        </pc:spChg>
        <pc:spChg chg="del">
          <ac:chgData name="Xuanbo" userId="52a29cb4-095e-4b88-8e5b-abe65ecae15b" providerId="ADAL" clId="{65123C54-3A2B-497A-B4DF-AA9B011C3E82}" dt="2023-02-25T04:44:26.352" v="1370" actId="21"/>
          <ac:spMkLst>
            <pc:docMk/>
            <pc:sldMk cId="2249379403" sldId="293"/>
            <ac:spMk id="24" creationId="{C933FE7B-AC5C-4BE0-847B-B2F9CAB35683}"/>
          </ac:spMkLst>
        </pc:spChg>
        <pc:spChg chg="mod">
          <ac:chgData name="Xuanbo" userId="52a29cb4-095e-4b88-8e5b-abe65ecae15b" providerId="ADAL" clId="{65123C54-3A2B-497A-B4DF-AA9B011C3E82}" dt="2023-02-25T04:25:11.250" v="1117" actId="313"/>
          <ac:spMkLst>
            <pc:docMk/>
            <pc:sldMk cId="2249379403" sldId="293"/>
            <ac:spMk id="25" creationId="{F26C7A7A-8282-4013-8264-2112BA75689E}"/>
          </ac:spMkLst>
        </pc:spChg>
        <pc:spChg chg="del mod">
          <ac:chgData name="Xuanbo" userId="52a29cb4-095e-4b88-8e5b-abe65ecae15b" providerId="ADAL" clId="{65123C54-3A2B-497A-B4DF-AA9B011C3E82}" dt="2023-02-25T04:17:03.461" v="999" actId="478"/>
          <ac:spMkLst>
            <pc:docMk/>
            <pc:sldMk cId="2249379403" sldId="293"/>
            <ac:spMk id="26" creationId="{B63555BD-091A-418A-B8C9-C4B5FCBBC2DF}"/>
          </ac:spMkLst>
        </pc:spChg>
        <pc:spChg chg="add mod">
          <ac:chgData name="Xuanbo" userId="52a29cb4-095e-4b88-8e5b-abe65ecae15b" providerId="ADAL" clId="{65123C54-3A2B-497A-B4DF-AA9B011C3E82}" dt="2023-02-25T04:17:10.446" v="1002" actId="20577"/>
          <ac:spMkLst>
            <pc:docMk/>
            <pc:sldMk cId="2249379403" sldId="293"/>
            <ac:spMk id="28" creationId="{2204C10A-A4E7-45B7-B1D0-8E18028C008C}"/>
          </ac:spMkLst>
        </pc:spChg>
        <pc:spChg chg="del">
          <ac:chgData name="Xuanbo" userId="52a29cb4-095e-4b88-8e5b-abe65ecae15b" providerId="ADAL" clId="{65123C54-3A2B-497A-B4DF-AA9B011C3E82}" dt="2023-02-25T04:44:26.352" v="1370" actId="21"/>
          <ac:spMkLst>
            <pc:docMk/>
            <pc:sldMk cId="2249379403" sldId="293"/>
            <ac:spMk id="47" creationId="{E40705AB-0984-4629-B5CB-44E7ABE2FAC9}"/>
          </ac:spMkLst>
        </pc:spChg>
        <pc:spChg chg="del">
          <ac:chgData name="Xuanbo" userId="52a29cb4-095e-4b88-8e5b-abe65ecae15b" providerId="ADAL" clId="{65123C54-3A2B-497A-B4DF-AA9B011C3E82}" dt="2023-02-25T04:44:26.352" v="1370" actId="21"/>
          <ac:spMkLst>
            <pc:docMk/>
            <pc:sldMk cId="2249379403" sldId="293"/>
            <ac:spMk id="48" creationId="{0308F88C-6913-43F6-BBE2-9515A4EE16B4}"/>
          </ac:spMkLst>
        </pc:spChg>
        <pc:spChg chg="del">
          <ac:chgData name="Xuanbo" userId="52a29cb4-095e-4b88-8e5b-abe65ecae15b" providerId="ADAL" clId="{65123C54-3A2B-497A-B4DF-AA9B011C3E82}" dt="2023-02-25T04:44:26.352" v="1370" actId="21"/>
          <ac:spMkLst>
            <pc:docMk/>
            <pc:sldMk cId="2249379403" sldId="293"/>
            <ac:spMk id="49" creationId="{D240B8A0-78D2-4696-B3DC-51B2A5035DF9}"/>
          </ac:spMkLst>
        </pc:spChg>
        <pc:spChg chg="del">
          <ac:chgData name="Xuanbo" userId="52a29cb4-095e-4b88-8e5b-abe65ecae15b" providerId="ADAL" clId="{65123C54-3A2B-497A-B4DF-AA9B011C3E82}" dt="2023-02-25T04:44:28.118" v="1371" actId="21"/>
          <ac:spMkLst>
            <pc:docMk/>
            <pc:sldMk cId="2249379403" sldId="293"/>
            <ac:spMk id="50" creationId="{70DA898E-00B1-47CC-A4B0-646E58989B17}"/>
          </ac:spMkLst>
        </pc:spChg>
        <pc:spChg chg="del">
          <ac:chgData name="Xuanbo" userId="52a29cb4-095e-4b88-8e5b-abe65ecae15b" providerId="ADAL" clId="{65123C54-3A2B-497A-B4DF-AA9B011C3E82}" dt="2023-02-25T04:44:28.118" v="1371" actId="21"/>
          <ac:spMkLst>
            <pc:docMk/>
            <pc:sldMk cId="2249379403" sldId="293"/>
            <ac:spMk id="52" creationId="{CBF52781-1FE9-4E22-B6A1-974222AEFC20}"/>
          </ac:spMkLst>
        </pc:spChg>
        <pc:picChg chg="add mod">
          <ac:chgData name="Xuanbo" userId="52a29cb4-095e-4b88-8e5b-abe65ecae15b" providerId="ADAL" clId="{65123C54-3A2B-497A-B4DF-AA9B011C3E82}" dt="2023-02-25T04:45:25.367" v="1398" actId="1076"/>
          <ac:picMkLst>
            <pc:docMk/>
            <pc:sldMk cId="2249379403" sldId="293"/>
            <ac:picMk id="3" creationId="{87282838-D172-439B-BFAC-6AAFBD14A3CC}"/>
          </ac:picMkLst>
        </pc:picChg>
        <pc:picChg chg="add mod">
          <ac:chgData name="Xuanbo" userId="52a29cb4-095e-4b88-8e5b-abe65ecae15b" providerId="ADAL" clId="{65123C54-3A2B-497A-B4DF-AA9B011C3E82}" dt="2023-02-25T04:45:25.164" v="1397" actId="1076"/>
          <ac:picMkLst>
            <pc:docMk/>
            <pc:sldMk cId="2249379403" sldId="293"/>
            <ac:picMk id="5" creationId="{51C6266D-BD2F-4EA4-A2D3-E4005A991D65}"/>
          </ac:picMkLst>
        </pc:picChg>
        <pc:picChg chg="del mod">
          <ac:chgData name="Xuanbo" userId="52a29cb4-095e-4b88-8e5b-abe65ecae15b" providerId="ADAL" clId="{65123C54-3A2B-497A-B4DF-AA9B011C3E82}" dt="2023-02-25T04:44:26.352" v="1370" actId="21"/>
          <ac:picMkLst>
            <pc:docMk/>
            <pc:sldMk cId="2249379403" sldId="293"/>
            <ac:picMk id="17" creationId="{294785BF-AFE7-48D6-B9FB-896ECD3F1A9C}"/>
          </ac:picMkLst>
        </pc:picChg>
        <pc:picChg chg="del mod">
          <ac:chgData name="Xuanbo" userId="52a29cb4-095e-4b88-8e5b-abe65ecae15b" providerId="ADAL" clId="{65123C54-3A2B-497A-B4DF-AA9B011C3E82}" dt="2023-02-25T04:44:26.352" v="1370" actId="21"/>
          <ac:picMkLst>
            <pc:docMk/>
            <pc:sldMk cId="2249379403" sldId="293"/>
            <ac:picMk id="19" creationId="{3223B9AD-DB61-4384-86A5-ED3C524E419C}"/>
          </ac:picMkLst>
        </pc:picChg>
        <pc:picChg chg="del mod">
          <ac:chgData name="Xuanbo" userId="52a29cb4-095e-4b88-8e5b-abe65ecae15b" providerId="ADAL" clId="{65123C54-3A2B-497A-B4DF-AA9B011C3E82}" dt="2023-02-25T04:44:26.352" v="1370" actId="21"/>
          <ac:picMkLst>
            <pc:docMk/>
            <pc:sldMk cId="2249379403" sldId="293"/>
            <ac:picMk id="21" creationId="{5E6D28A9-7837-451C-8E87-649B0BBE8A80}"/>
          </ac:picMkLst>
        </pc:picChg>
        <pc:picChg chg="del mod">
          <ac:chgData name="Xuanbo" userId="52a29cb4-095e-4b88-8e5b-abe65ecae15b" providerId="ADAL" clId="{65123C54-3A2B-497A-B4DF-AA9B011C3E82}" dt="2023-02-25T04:44:26.352" v="1370" actId="21"/>
          <ac:picMkLst>
            <pc:docMk/>
            <pc:sldMk cId="2249379403" sldId="293"/>
            <ac:picMk id="44" creationId="{1192E6D1-80B4-4DD7-BB81-2F993D251573}"/>
          </ac:picMkLst>
        </pc:picChg>
        <pc:picChg chg="del mod">
          <ac:chgData name="Xuanbo" userId="52a29cb4-095e-4b88-8e5b-abe65ecae15b" providerId="ADAL" clId="{65123C54-3A2B-497A-B4DF-AA9B011C3E82}" dt="2023-02-25T04:44:26.352" v="1370" actId="21"/>
          <ac:picMkLst>
            <pc:docMk/>
            <pc:sldMk cId="2249379403" sldId="293"/>
            <ac:picMk id="45" creationId="{FF026D34-95DA-4F64-AFDE-870779514DA3}"/>
          </ac:picMkLst>
        </pc:picChg>
        <pc:picChg chg="del mod">
          <ac:chgData name="Xuanbo" userId="52a29cb4-095e-4b88-8e5b-abe65ecae15b" providerId="ADAL" clId="{65123C54-3A2B-497A-B4DF-AA9B011C3E82}" dt="2023-02-25T04:44:26.352" v="1370" actId="21"/>
          <ac:picMkLst>
            <pc:docMk/>
            <pc:sldMk cId="2249379403" sldId="293"/>
            <ac:picMk id="46" creationId="{262A764D-F388-4837-B1C1-930723D12C2C}"/>
          </ac:picMkLst>
        </pc:picChg>
      </pc:sldChg>
      <pc:sldChg chg="addSp delSp modSp add mod">
        <pc:chgData name="Xuanbo" userId="52a29cb4-095e-4b88-8e5b-abe65ecae15b" providerId="ADAL" clId="{65123C54-3A2B-497A-B4DF-AA9B011C3E82}" dt="2023-02-25T05:20:02.411" v="2152"/>
        <pc:sldMkLst>
          <pc:docMk/>
          <pc:sldMk cId="1107692870" sldId="294"/>
        </pc:sldMkLst>
        <pc:spChg chg="del">
          <ac:chgData name="Xuanbo" userId="52a29cb4-095e-4b88-8e5b-abe65ecae15b" providerId="ADAL" clId="{65123C54-3A2B-497A-B4DF-AA9B011C3E82}" dt="2023-02-25T05:20:02.052" v="2151" actId="478"/>
          <ac:spMkLst>
            <pc:docMk/>
            <pc:sldMk cId="1107692870" sldId="294"/>
            <ac:spMk id="20" creationId="{BEDCF0EB-E319-4B3D-B5AE-F1D16BA4F322}"/>
          </ac:spMkLst>
        </pc:spChg>
        <pc:spChg chg="add del mod">
          <ac:chgData name="Xuanbo" userId="52a29cb4-095e-4b88-8e5b-abe65ecae15b" providerId="ADAL" clId="{65123C54-3A2B-497A-B4DF-AA9B011C3E82}" dt="2023-02-25T04:17:13.806" v="1005"/>
          <ac:spMkLst>
            <pc:docMk/>
            <pc:sldMk cId="1107692870" sldId="294"/>
            <ac:spMk id="25" creationId="{35A08367-5F8F-4F6B-8472-031DF232162A}"/>
          </ac:spMkLst>
        </pc:spChg>
        <pc:spChg chg="del mod">
          <ac:chgData name="Xuanbo" userId="52a29cb4-095e-4b88-8e5b-abe65ecae15b" providerId="ADAL" clId="{65123C54-3A2B-497A-B4DF-AA9B011C3E82}" dt="2023-02-25T04:17:15.353" v="1006" actId="478"/>
          <ac:spMkLst>
            <pc:docMk/>
            <pc:sldMk cId="1107692870" sldId="294"/>
            <ac:spMk id="26" creationId="{B63555BD-091A-418A-B8C9-C4B5FCBBC2DF}"/>
          </ac:spMkLst>
        </pc:spChg>
        <pc:spChg chg="del">
          <ac:chgData name="Xuanbo" userId="52a29cb4-095e-4b88-8e5b-abe65ecae15b" providerId="ADAL" clId="{65123C54-3A2B-497A-B4DF-AA9B011C3E82}" dt="2023-02-25T05:20:02.052" v="2151" actId="478"/>
          <ac:spMkLst>
            <pc:docMk/>
            <pc:sldMk cId="1107692870" sldId="294"/>
            <ac:spMk id="27" creationId="{271118DB-4173-44AE-A843-B48C60D553B2}"/>
          </ac:spMkLst>
        </pc:spChg>
        <pc:spChg chg="add mod">
          <ac:chgData name="Xuanbo" userId="52a29cb4-095e-4b88-8e5b-abe65ecae15b" providerId="ADAL" clId="{65123C54-3A2B-497A-B4DF-AA9B011C3E82}" dt="2023-02-25T04:46:35.592" v="1436" actId="20577"/>
          <ac:spMkLst>
            <pc:docMk/>
            <pc:sldMk cId="1107692870" sldId="294"/>
            <ac:spMk id="28" creationId="{AE25AA38-28FD-4557-84A2-B6135E31269B}"/>
          </ac:spMkLst>
        </pc:spChg>
        <pc:spChg chg="del mod">
          <ac:chgData name="Xuanbo" userId="52a29cb4-095e-4b88-8e5b-abe65ecae15b" providerId="ADAL" clId="{65123C54-3A2B-497A-B4DF-AA9B011C3E82}" dt="2023-02-25T04:46:32.811" v="1434" actId="478"/>
          <ac:spMkLst>
            <pc:docMk/>
            <pc:sldMk cId="1107692870" sldId="294"/>
            <ac:spMk id="29" creationId="{46B83020-FD8D-40EB-A05C-EE069246E6A8}"/>
          </ac:spMkLst>
        </pc:spChg>
        <pc:spChg chg="add mod">
          <ac:chgData name="Xuanbo" userId="52a29cb4-095e-4b88-8e5b-abe65ecae15b" providerId="ADAL" clId="{65123C54-3A2B-497A-B4DF-AA9B011C3E82}" dt="2023-02-25T04:46:33.015" v="1435"/>
          <ac:spMkLst>
            <pc:docMk/>
            <pc:sldMk cId="1107692870" sldId="294"/>
            <ac:spMk id="30" creationId="{4A6F8910-377B-4E42-B7FE-BD58D03D51AF}"/>
          </ac:spMkLst>
        </pc:spChg>
        <pc:spChg chg="add mod">
          <ac:chgData name="Xuanbo" userId="52a29cb4-095e-4b88-8e5b-abe65ecae15b" providerId="ADAL" clId="{65123C54-3A2B-497A-B4DF-AA9B011C3E82}" dt="2023-02-25T05:20:02.411" v="2152"/>
          <ac:spMkLst>
            <pc:docMk/>
            <pc:sldMk cId="1107692870" sldId="294"/>
            <ac:spMk id="31" creationId="{BC032A75-9BC2-49AB-9F4B-6FD7012C81DF}"/>
          </ac:spMkLst>
        </pc:spChg>
        <pc:spChg chg="add mod">
          <ac:chgData name="Xuanbo" userId="52a29cb4-095e-4b88-8e5b-abe65ecae15b" providerId="ADAL" clId="{65123C54-3A2B-497A-B4DF-AA9B011C3E82}" dt="2023-02-25T05:20:02.411" v="2152"/>
          <ac:spMkLst>
            <pc:docMk/>
            <pc:sldMk cId="1107692870" sldId="294"/>
            <ac:spMk id="32" creationId="{2D9BCE53-032D-4CFE-BDB1-EDB37EA88A69}"/>
          </ac:spMkLst>
        </pc:spChg>
        <pc:picChg chg="mod">
          <ac:chgData name="Xuanbo" userId="52a29cb4-095e-4b88-8e5b-abe65ecae15b" providerId="ADAL" clId="{65123C54-3A2B-497A-B4DF-AA9B011C3E82}" dt="2023-02-25T04:18:18.996" v="1020" actId="14826"/>
          <ac:picMkLst>
            <pc:docMk/>
            <pc:sldMk cId="1107692870" sldId="294"/>
            <ac:picMk id="17" creationId="{294785BF-AFE7-48D6-B9FB-896ECD3F1A9C}"/>
          </ac:picMkLst>
        </pc:picChg>
        <pc:picChg chg="mod">
          <ac:chgData name="Xuanbo" userId="52a29cb4-095e-4b88-8e5b-abe65ecae15b" providerId="ADAL" clId="{65123C54-3A2B-497A-B4DF-AA9B011C3E82}" dt="2023-02-25T04:18:23.230" v="1021" actId="14826"/>
          <ac:picMkLst>
            <pc:docMk/>
            <pc:sldMk cId="1107692870" sldId="294"/>
            <ac:picMk id="19" creationId="{3223B9AD-DB61-4384-86A5-ED3C524E419C}"/>
          </ac:picMkLst>
        </pc:picChg>
        <pc:picChg chg="mod">
          <ac:chgData name="Xuanbo" userId="52a29cb4-095e-4b88-8e5b-abe65ecae15b" providerId="ADAL" clId="{65123C54-3A2B-497A-B4DF-AA9B011C3E82}" dt="2023-02-25T04:18:28.871" v="1022" actId="14826"/>
          <ac:picMkLst>
            <pc:docMk/>
            <pc:sldMk cId="1107692870" sldId="294"/>
            <ac:picMk id="21" creationId="{5E6D28A9-7837-451C-8E87-649B0BBE8A80}"/>
          </ac:picMkLst>
        </pc:picChg>
        <pc:picChg chg="mod">
          <ac:chgData name="Xuanbo" userId="52a29cb4-095e-4b88-8e5b-abe65ecae15b" providerId="ADAL" clId="{65123C54-3A2B-497A-B4DF-AA9B011C3E82}" dt="2023-02-25T04:18:34.936" v="1023" actId="14826"/>
          <ac:picMkLst>
            <pc:docMk/>
            <pc:sldMk cId="1107692870" sldId="294"/>
            <ac:picMk id="44" creationId="{1192E6D1-80B4-4DD7-BB81-2F993D251573}"/>
          </ac:picMkLst>
        </pc:picChg>
        <pc:picChg chg="mod">
          <ac:chgData name="Xuanbo" userId="52a29cb4-095e-4b88-8e5b-abe65ecae15b" providerId="ADAL" clId="{65123C54-3A2B-497A-B4DF-AA9B011C3E82}" dt="2023-02-25T04:18:38.251" v="1024" actId="14826"/>
          <ac:picMkLst>
            <pc:docMk/>
            <pc:sldMk cId="1107692870" sldId="294"/>
            <ac:picMk id="45" creationId="{FF026D34-95DA-4F64-AFDE-870779514DA3}"/>
          </ac:picMkLst>
        </pc:picChg>
        <pc:picChg chg="mod">
          <ac:chgData name="Xuanbo" userId="52a29cb4-095e-4b88-8e5b-abe65ecae15b" providerId="ADAL" clId="{65123C54-3A2B-497A-B4DF-AA9B011C3E82}" dt="2023-02-25T04:18:41.342" v="1025" actId="14826"/>
          <ac:picMkLst>
            <pc:docMk/>
            <pc:sldMk cId="1107692870" sldId="294"/>
            <ac:picMk id="46" creationId="{262A764D-F388-4837-B1C1-930723D12C2C}"/>
          </ac:picMkLst>
        </pc:picChg>
      </pc:sldChg>
      <pc:sldChg chg="addSp delSp modSp add mod">
        <pc:chgData name="Xuanbo" userId="52a29cb4-095e-4b88-8e5b-abe65ecae15b" providerId="ADAL" clId="{65123C54-3A2B-497A-B4DF-AA9B011C3E82}" dt="2023-02-25T04:46:45.797" v="1440" actId="20577"/>
        <pc:sldMkLst>
          <pc:docMk/>
          <pc:sldMk cId="1081454568" sldId="295"/>
        </pc:sldMkLst>
        <pc:spChg chg="add mod">
          <ac:chgData name="Xuanbo" userId="52a29cb4-095e-4b88-8e5b-abe65ecae15b" providerId="ADAL" clId="{65123C54-3A2B-497A-B4DF-AA9B011C3E82}" dt="2023-02-25T04:46:43.624" v="1439" actId="20577"/>
          <ac:spMkLst>
            <pc:docMk/>
            <pc:sldMk cId="1081454568" sldId="295"/>
            <ac:spMk id="11" creationId="{189506A2-E8A2-43DE-9C9E-5D838C8ACFBF}"/>
          </ac:spMkLst>
        </pc:spChg>
        <pc:spChg chg="add mod">
          <ac:chgData name="Xuanbo" userId="52a29cb4-095e-4b88-8e5b-abe65ecae15b" providerId="ADAL" clId="{65123C54-3A2B-497A-B4DF-AA9B011C3E82}" dt="2023-02-25T04:46:45.797" v="1440" actId="20577"/>
          <ac:spMkLst>
            <pc:docMk/>
            <pc:sldMk cId="1081454568" sldId="295"/>
            <ac:spMk id="15" creationId="{244CFD49-DCE2-405A-9283-B7DB720E91A0}"/>
          </ac:spMkLst>
        </pc:spChg>
        <pc:spChg chg="add del">
          <ac:chgData name="Xuanbo" userId="52a29cb4-095e-4b88-8e5b-abe65ecae15b" providerId="ADAL" clId="{65123C54-3A2B-497A-B4DF-AA9B011C3E82}" dt="2023-02-25T04:20:51.407" v="1052" actId="22"/>
          <ac:spMkLst>
            <pc:docMk/>
            <pc:sldMk cId="1081454568" sldId="295"/>
            <ac:spMk id="18" creationId="{A053D2E9-159C-45FC-8669-99C5319AA24A}"/>
          </ac:spMkLst>
        </pc:spChg>
        <pc:spChg chg="add mod">
          <ac:chgData name="Xuanbo" userId="52a29cb4-095e-4b88-8e5b-abe65ecae15b" providerId="ADAL" clId="{65123C54-3A2B-497A-B4DF-AA9B011C3E82}" dt="2023-02-25T04:46:41.092" v="1438"/>
          <ac:spMkLst>
            <pc:docMk/>
            <pc:sldMk cId="1081454568" sldId="295"/>
            <ac:spMk id="28" creationId="{31930D5F-ECB0-4319-99BF-703F968E1F8F}"/>
          </ac:spMkLst>
        </pc:spChg>
        <pc:spChg chg="del">
          <ac:chgData name="Xuanbo" userId="52a29cb4-095e-4b88-8e5b-abe65ecae15b" providerId="ADAL" clId="{65123C54-3A2B-497A-B4DF-AA9B011C3E82}" dt="2023-02-25T04:19:26.063" v="1037" actId="21"/>
          <ac:spMkLst>
            <pc:docMk/>
            <pc:sldMk cId="1081454568" sldId="295"/>
            <ac:spMk id="79" creationId="{96B7A4B9-2C8C-47BF-8174-75A4D6ED865D}"/>
          </ac:spMkLst>
        </pc:spChg>
        <pc:spChg chg="del">
          <ac:chgData name="Xuanbo" userId="52a29cb4-095e-4b88-8e5b-abe65ecae15b" providerId="ADAL" clId="{65123C54-3A2B-497A-B4DF-AA9B011C3E82}" dt="2023-02-25T04:19:17.407" v="1034" actId="21"/>
          <ac:spMkLst>
            <pc:docMk/>
            <pc:sldMk cId="1081454568" sldId="295"/>
            <ac:spMk id="83" creationId="{27824A7A-2499-49C3-B95C-B35B274075FE}"/>
          </ac:spMkLst>
        </pc:spChg>
        <pc:spChg chg="del mod">
          <ac:chgData name="Xuanbo" userId="52a29cb4-095e-4b88-8e5b-abe65ecae15b" providerId="ADAL" clId="{65123C54-3A2B-497A-B4DF-AA9B011C3E82}" dt="2023-02-25T04:46:40.827" v="1437" actId="478"/>
          <ac:spMkLst>
            <pc:docMk/>
            <pc:sldMk cId="1081454568" sldId="295"/>
            <ac:spMk id="84" creationId="{F01B2B1F-D344-4FFE-BD9C-3FEA5DDA5538}"/>
          </ac:spMkLst>
        </pc:spChg>
        <pc:picChg chg="add del mod">
          <ac:chgData name="Xuanbo" userId="52a29cb4-095e-4b88-8e5b-abe65ecae15b" providerId="ADAL" clId="{65123C54-3A2B-497A-B4DF-AA9B011C3E82}" dt="2023-02-25T04:19:08.794" v="1029" actId="21"/>
          <ac:picMkLst>
            <pc:docMk/>
            <pc:sldMk cId="1081454568" sldId="295"/>
            <ac:picMk id="2" creationId="{7AE67D8E-47F0-4C19-A1B7-0EB7A7F8D240}"/>
          </ac:picMkLst>
        </pc:picChg>
        <pc:picChg chg="add del mod">
          <ac:chgData name="Xuanbo" userId="52a29cb4-095e-4b88-8e5b-abe65ecae15b" providerId="ADAL" clId="{65123C54-3A2B-497A-B4DF-AA9B011C3E82}" dt="2023-02-25T04:19:56.567" v="1046" actId="21"/>
          <ac:picMkLst>
            <pc:docMk/>
            <pc:sldMk cId="1081454568" sldId="295"/>
            <ac:picMk id="3" creationId="{19F00528-0586-4A7D-A008-E4331BA0FA17}"/>
          </ac:picMkLst>
        </pc:picChg>
        <pc:picChg chg="add del mod">
          <ac:chgData name="Xuanbo" userId="52a29cb4-095e-4b88-8e5b-abe65ecae15b" providerId="ADAL" clId="{65123C54-3A2B-497A-B4DF-AA9B011C3E82}" dt="2023-02-25T04:20:58.190" v="1055" actId="21"/>
          <ac:picMkLst>
            <pc:docMk/>
            <pc:sldMk cId="1081454568" sldId="295"/>
            <ac:picMk id="5" creationId="{27166768-1E95-45D4-95F8-3039B7903F19}"/>
          </ac:picMkLst>
        </pc:picChg>
        <pc:picChg chg="add del mod">
          <ac:chgData name="Xuanbo" userId="52a29cb4-095e-4b88-8e5b-abe65ecae15b" providerId="ADAL" clId="{65123C54-3A2B-497A-B4DF-AA9B011C3E82}" dt="2023-02-25T04:21:31.869" v="1060" actId="21"/>
          <ac:picMkLst>
            <pc:docMk/>
            <pc:sldMk cId="1081454568" sldId="295"/>
            <ac:picMk id="6" creationId="{F08F6C81-C5F5-401F-AEBD-EB2B39387990}"/>
          </ac:picMkLst>
        </pc:picChg>
        <pc:picChg chg="add del">
          <ac:chgData name="Xuanbo" userId="52a29cb4-095e-4b88-8e5b-abe65ecae15b" providerId="ADAL" clId="{65123C54-3A2B-497A-B4DF-AA9B011C3E82}" dt="2023-02-25T04:22:54.519" v="1065"/>
          <ac:picMkLst>
            <pc:docMk/>
            <pc:sldMk cId="1081454568" sldId="295"/>
            <ac:picMk id="7" creationId="{9C2EB3B8-8DB5-4AAB-A7C9-143EA2F07ED0}"/>
          </ac:picMkLst>
        </pc:picChg>
        <pc:picChg chg="add del mod">
          <ac:chgData name="Xuanbo" userId="52a29cb4-095e-4b88-8e5b-abe65ecae15b" providerId="ADAL" clId="{65123C54-3A2B-497A-B4DF-AA9B011C3E82}" dt="2023-02-25T04:23:03.445" v="1069" actId="21"/>
          <ac:picMkLst>
            <pc:docMk/>
            <pc:sldMk cId="1081454568" sldId="295"/>
            <ac:picMk id="8" creationId="{089676DA-EC5B-4800-BB14-1280EBBC8621}"/>
          </ac:picMkLst>
        </pc:picChg>
        <pc:picChg chg="add del mod">
          <ac:chgData name="Xuanbo" userId="52a29cb4-095e-4b88-8e5b-abe65ecae15b" providerId="ADAL" clId="{65123C54-3A2B-497A-B4DF-AA9B011C3E82}" dt="2023-02-25T04:23:43.951" v="1074" actId="21"/>
          <ac:picMkLst>
            <pc:docMk/>
            <pc:sldMk cId="1081454568" sldId="295"/>
            <ac:picMk id="9" creationId="{38438CE5-E537-4E66-BD38-EBC16768F602}"/>
          </ac:picMkLst>
        </pc:picChg>
        <pc:picChg chg="add mod">
          <ac:chgData name="Xuanbo" userId="52a29cb4-095e-4b88-8e5b-abe65ecae15b" providerId="ADAL" clId="{65123C54-3A2B-497A-B4DF-AA9B011C3E82}" dt="2023-02-25T04:19:38.734" v="1041" actId="1076"/>
          <ac:picMkLst>
            <pc:docMk/>
            <pc:sldMk cId="1081454568" sldId="295"/>
            <ac:picMk id="10" creationId="{7D15FCEA-5344-4138-8B49-14B35F1A1DF9}"/>
          </ac:picMkLst>
        </pc:picChg>
        <pc:picChg chg="add del mod">
          <ac:chgData name="Xuanbo" userId="52a29cb4-095e-4b88-8e5b-abe65ecae15b" providerId="ADAL" clId="{65123C54-3A2B-497A-B4DF-AA9B011C3E82}" dt="2023-02-25T04:21:32.900" v="1061" actId="478"/>
          <ac:picMkLst>
            <pc:docMk/>
            <pc:sldMk cId="1081454568" sldId="295"/>
            <ac:picMk id="12" creationId="{91595F1A-738B-491D-B9AE-B527BDBDB835}"/>
          </ac:picMkLst>
        </pc:picChg>
        <pc:picChg chg="del">
          <ac:chgData name="Xuanbo" userId="52a29cb4-095e-4b88-8e5b-abe65ecae15b" providerId="ADAL" clId="{65123C54-3A2B-497A-B4DF-AA9B011C3E82}" dt="2023-02-25T04:19:17.407" v="1034" actId="21"/>
          <ac:picMkLst>
            <pc:docMk/>
            <pc:sldMk cId="1081454568" sldId="295"/>
            <ac:picMk id="13" creationId="{FD53ED91-CCAA-4674-9F04-3DDB49C7E1B5}"/>
          </ac:picMkLst>
        </pc:picChg>
        <pc:picChg chg="add del mod">
          <ac:chgData name="Xuanbo" userId="52a29cb4-095e-4b88-8e5b-abe65ecae15b" providerId="ADAL" clId="{65123C54-3A2B-497A-B4DF-AA9B011C3E82}" dt="2023-02-25T04:19:57.630" v="1047" actId="478"/>
          <ac:picMkLst>
            <pc:docMk/>
            <pc:sldMk cId="1081454568" sldId="295"/>
            <ac:picMk id="14" creationId="{7FA82F1B-710F-45D2-8EBD-DD2E064F53FC}"/>
          </ac:picMkLst>
        </pc:picChg>
        <pc:picChg chg="add mod">
          <ac:chgData name="Xuanbo" userId="52a29cb4-095e-4b88-8e5b-abe65ecae15b" providerId="ADAL" clId="{65123C54-3A2B-497A-B4DF-AA9B011C3E82}" dt="2023-02-25T04:19:57.927" v="1048"/>
          <ac:picMkLst>
            <pc:docMk/>
            <pc:sldMk cId="1081454568" sldId="295"/>
            <ac:picMk id="16" creationId="{0EE7CE35-1197-4C39-8651-CDBC656820AB}"/>
          </ac:picMkLst>
        </pc:picChg>
        <pc:picChg chg="add del mod">
          <ac:chgData name="Xuanbo" userId="52a29cb4-095e-4b88-8e5b-abe65ecae15b" providerId="ADAL" clId="{65123C54-3A2B-497A-B4DF-AA9B011C3E82}" dt="2023-02-25T04:23:44.984" v="1075" actId="478"/>
          <ac:picMkLst>
            <pc:docMk/>
            <pc:sldMk cId="1081454568" sldId="295"/>
            <ac:picMk id="20" creationId="{FE842760-578A-4B4A-A33A-999ADFF60AD8}"/>
          </ac:picMkLst>
        </pc:picChg>
        <pc:picChg chg="add del mod">
          <ac:chgData name="Xuanbo" userId="52a29cb4-095e-4b88-8e5b-abe65ecae15b" providerId="ADAL" clId="{65123C54-3A2B-497A-B4DF-AA9B011C3E82}" dt="2023-02-25T04:23:04.429" v="1070" actId="478"/>
          <ac:picMkLst>
            <pc:docMk/>
            <pc:sldMk cId="1081454568" sldId="295"/>
            <ac:picMk id="22" creationId="{61384CE6-D1FE-43B4-8F2C-36A5D94B00E2}"/>
          </ac:picMkLst>
        </pc:picChg>
        <pc:picChg chg="add mod">
          <ac:chgData name="Xuanbo" userId="52a29cb4-095e-4b88-8e5b-abe65ecae15b" providerId="ADAL" clId="{65123C54-3A2B-497A-B4DF-AA9B011C3E82}" dt="2023-02-25T04:23:04.601" v="1071"/>
          <ac:picMkLst>
            <pc:docMk/>
            <pc:sldMk cId="1081454568" sldId="295"/>
            <ac:picMk id="25" creationId="{9CB0E3FE-010A-409E-AD0F-A6932D4AA38A}"/>
          </ac:picMkLst>
        </pc:picChg>
        <pc:picChg chg="add mod">
          <ac:chgData name="Xuanbo" userId="52a29cb4-095e-4b88-8e5b-abe65ecae15b" providerId="ADAL" clId="{65123C54-3A2B-497A-B4DF-AA9B011C3E82}" dt="2023-02-25T04:23:45.234" v="1076"/>
          <ac:picMkLst>
            <pc:docMk/>
            <pc:sldMk cId="1081454568" sldId="295"/>
            <ac:picMk id="27" creationId="{4E61EC5F-40D7-4004-83C9-DA155D74D400}"/>
          </ac:picMkLst>
        </pc:picChg>
        <pc:picChg chg="del mod">
          <ac:chgData name="Xuanbo" userId="52a29cb4-095e-4b88-8e5b-abe65ecae15b" providerId="ADAL" clId="{65123C54-3A2B-497A-B4DF-AA9B011C3E82}" dt="2023-02-25T04:20:59.144" v="1056" actId="478"/>
          <ac:picMkLst>
            <pc:docMk/>
            <pc:sldMk cId="1081454568" sldId="295"/>
            <ac:picMk id="78" creationId="{634D25C3-DE1A-4D28-B302-32E26D9C41AE}"/>
          </ac:picMkLst>
        </pc:picChg>
        <pc:picChg chg="del">
          <ac:chgData name="Xuanbo" userId="52a29cb4-095e-4b88-8e5b-abe65ecae15b" providerId="ADAL" clId="{65123C54-3A2B-497A-B4DF-AA9B011C3E82}" dt="2023-02-25T04:19:09.701" v="1030" actId="478"/>
          <ac:picMkLst>
            <pc:docMk/>
            <pc:sldMk cId="1081454568" sldId="295"/>
            <ac:picMk id="80" creationId="{0E27201A-A0D9-4021-8294-F6903866D22D}"/>
          </ac:picMkLst>
        </pc:picChg>
        <pc:picChg chg="del">
          <ac:chgData name="Xuanbo" userId="52a29cb4-095e-4b88-8e5b-abe65ecae15b" providerId="ADAL" clId="{65123C54-3A2B-497A-B4DF-AA9B011C3E82}" dt="2023-02-25T04:19:15.139" v="1033" actId="21"/>
          <ac:picMkLst>
            <pc:docMk/>
            <pc:sldMk cId="1081454568" sldId="295"/>
            <ac:picMk id="82" creationId="{8FB036D2-A396-4830-B74E-7B087AEAF545}"/>
          </ac:picMkLst>
        </pc:picChg>
      </pc:sldChg>
      <pc:sldChg chg="addSp delSp modSp add mod">
        <pc:chgData name="Xuanbo" userId="52a29cb4-095e-4b88-8e5b-abe65ecae15b" providerId="ADAL" clId="{65123C54-3A2B-497A-B4DF-AA9B011C3E82}" dt="2023-02-25T04:33:25.533" v="1217" actId="20577"/>
        <pc:sldMkLst>
          <pc:docMk/>
          <pc:sldMk cId="2862118254" sldId="296"/>
        </pc:sldMkLst>
        <pc:spChg chg="mod">
          <ac:chgData name="Xuanbo" userId="52a29cb4-095e-4b88-8e5b-abe65ecae15b" providerId="ADAL" clId="{65123C54-3A2B-497A-B4DF-AA9B011C3E82}" dt="2023-02-25T04:32:53.198" v="1199" actId="14100"/>
          <ac:spMkLst>
            <pc:docMk/>
            <pc:sldMk cId="2862118254" sldId="296"/>
            <ac:spMk id="13" creationId="{89B6C010-4C63-434D-BC34-4B281E4C7CD5}"/>
          </ac:spMkLst>
        </pc:spChg>
        <pc:spChg chg="add del">
          <ac:chgData name="Xuanbo" userId="52a29cb4-095e-4b88-8e5b-abe65ecae15b" providerId="ADAL" clId="{65123C54-3A2B-497A-B4DF-AA9B011C3E82}" dt="2023-02-25T04:25:32.321" v="1131" actId="21"/>
          <ac:spMkLst>
            <pc:docMk/>
            <pc:sldMk cId="2862118254" sldId="296"/>
            <ac:spMk id="14" creationId="{6BFFE0F9-4EBB-44A5-B312-E536E8241663}"/>
          </ac:spMkLst>
        </pc:spChg>
        <pc:spChg chg="add del">
          <ac:chgData name="Xuanbo" userId="52a29cb4-095e-4b88-8e5b-abe65ecae15b" providerId="ADAL" clId="{65123C54-3A2B-497A-B4DF-AA9B011C3E82}" dt="2023-02-25T04:26:02.515" v="1136" actId="21"/>
          <ac:spMkLst>
            <pc:docMk/>
            <pc:sldMk cId="2862118254" sldId="296"/>
            <ac:spMk id="19" creationId="{B5E49AF6-05EF-4AF4-A296-7079AC8BA2B1}"/>
          </ac:spMkLst>
        </pc:spChg>
        <pc:spChg chg="add del">
          <ac:chgData name="Xuanbo" userId="52a29cb4-095e-4b88-8e5b-abe65ecae15b" providerId="ADAL" clId="{65123C54-3A2B-497A-B4DF-AA9B011C3E82}" dt="2023-02-25T04:26:02.515" v="1136" actId="21"/>
          <ac:spMkLst>
            <pc:docMk/>
            <pc:sldMk cId="2862118254" sldId="296"/>
            <ac:spMk id="20" creationId="{B4035857-B694-4F1F-83C8-CEDA74D0E417}"/>
          </ac:spMkLst>
        </pc:spChg>
        <pc:spChg chg="add mod">
          <ac:chgData name="Xuanbo" userId="52a29cb4-095e-4b88-8e5b-abe65ecae15b" providerId="ADAL" clId="{65123C54-3A2B-497A-B4DF-AA9B011C3E82}" dt="2023-02-25T04:30:56.623" v="1173" actId="1076"/>
          <ac:spMkLst>
            <pc:docMk/>
            <pc:sldMk cId="2862118254" sldId="296"/>
            <ac:spMk id="21" creationId="{F37A23D2-85CC-4170-84BF-749BE0A2524A}"/>
          </ac:spMkLst>
        </pc:spChg>
        <pc:spChg chg="add mod">
          <ac:chgData name="Xuanbo" userId="52a29cb4-095e-4b88-8e5b-abe65ecae15b" providerId="ADAL" clId="{65123C54-3A2B-497A-B4DF-AA9B011C3E82}" dt="2023-02-25T04:31:03.265" v="1174" actId="14100"/>
          <ac:spMkLst>
            <pc:docMk/>
            <pc:sldMk cId="2862118254" sldId="296"/>
            <ac:spMk id="22" creationId="{7BA63EB0-35B6-4BAA-9BA5-0B77039E7093}"/>
          </ac:spMkLst>
        </pc:spChg>
        <pc:spChg chg="add mod">
          <ac:chgData name="Xuanbo" userId="52a29cb4-095e-4b88-8e5b-abe65ecae15b" providerId="ADAL" clId="{65123C54-3A2B-497A-B4DF-AA9B011C3E82}" dt="2023-02-25T04:31:28.782" v="1184" actId="1076"/>
          <ac:spMkLst>
            <pc:docMk/>
            <pc:sldMk cId="2862118254" sldId="296"/>
            <ac:spMk id="23" creationId="{EE729414-BE0F-4D1B-86A7-10CF9D6E10CF}"/>
          </ac:spMkLst>
        </pc:spChg>
        <pc:spChg chg="add mod">
          <ac:chgData name="Xuanbo" userId="52a29cb4-095e-4b88-8e5b-abe65ecae15b" providerId="ADAL" clId="{65123C54-3A2B-497A-B4DF-AA9B011C3E82}" dt="2023-02-25T04:32:42.507" v="1192"/>
          <ac:spMkLst>
            <pc:docMk/>
            <pc:sldMk cId="2862118254" sldId="296"/>
            <ac:spMk id="24" creationId="{4756E75C-3F7D-4E86-A5CD-44E11F064289}"/>
          </ac:spMkLst>
        </pc:spChg>
        <pc:spChg chg="add mod">
          <ac:chgData name="Xuanbo" userId="52a29cb4-095e-4b88-8e5b-abe65ecae15b" providerId="ADAL" clId="{65123C54-3A2B-497A-B4DF-AA9B011C3E82}" dt="2023-02-25T04:33:25.533" v="1217" actId="20577"/>
          <ac:spMkLst>
            <pc:docMk/>
            <pc:sldMk cId="2862118254" sldId="296"/>
            <ac:spMk id="26" creationId="{98DE90F8-9536-4DCF-BECB-C93AF0F58C0B}"/>
          </ac:spMkLst>
        </pc:spChg>
        <pc:picChg chg="add mod">
          <ac:chgData name="Xuanbo" userId="52a29cb4-095e-4b88-8e5b-abe65ecae15b" providerId="ADAL" clId="{65123C54-3A2B-497A-B4DF-AA9B011C3E82}" dt="2023-02-25T04:30:34.495" v="1167" actId="14100"/>
          <ac:picMkLst>
            <pc:docMk/>
            <pc:sldMk cId="2862118254" sldId="296"/>
            <ac:picMk id="3" creationId="{A1DE8A40-1335-4986-96C2-273200FA1E31}"/>
          </ac:picMkLst>
        </pc:picChg>
        <pc:picChg chg="add del">
          <ac:chgData name="Xuanbo" userId="52a29cb4-095e-4b88-8e5b-abe65ecae15b" providerId="ADAL" clId="{65123C54-3A2B-497A-B4DF-AA9B011C3E82}" dt="2023-02-25T04:25:30.152" v="1130" actId="21"/>
          <ac:picMkLst>
            <pc:docMk/>
            <pc:sldMk cId="2862118254" sldId="296"/>
            <ac:picMk id="4" creationId="{12EF8411-073A-49F0-847E-4616508BA855}"/>
          </ac:picMkLst>
        </pc:picChg>
        <pc:picChg chg="add mod">
          <ac:chgData name="Xuanbo" userId="52a29cb4-095e-4b88-8e5b-abe65ecae15b" providerId="ADAL" clId="{65123C54-3A2B-497A-B4DF-AA9B011C3E82}" dt="2023-02-25T04:30:34.495" v="1167" actId="14100"/>
          <ac:picMkLst>
            <pc:docMk/>
            <pc:sldMk cId="2862118254" sldId="296"/>
            <ac:picMk id="6" creationId="{E759D94C-AC87-463F-95DE-5895A542E7E6}"/>
          </ac:picMkLst>
        </pc:picChg>
        <pc:picChg chg="add del">
          <ac:chgData name="Xuanbo" userId="52a29cb4-095e-4b88-8e5b-abe65ecae15b" providerId="ADAL" clId="{65123C54-3A2B-497A-B4DF-AA9B011C3E82}" dt="2023-02-25T04:25:30.152" v="1130" actId="21"/>
          <ac:picMkLst>
            <pc:docMk/>
            <pc:sldMk cId="2862118254" sldId="296"/>
            <ac:picMk id="7" creationId="{04066FF0-4C74-4E27-ACFC-2FE7CB320000}"/>
          </ac:picMkLst>
        </pc:picChg>
        <pc:picChg chg="add mod">
          <ac:chgData name="Xuanbo" userId="52a29cb4-095e-4b88-8e5b-abe65ecae15b" providerId="ADAL" clId="{65123C54-3A2B-497A-B4DF-AA9B011C3E82}" dt="2023-02-25T04:31:07.789" v="1176" actId="1076"/>
          <ac:picMkLst>
            <pc:docMk/>
            <pc:sldMk cId="2862118254" sldId="296"/>
            <ac:picMk id="9" creationId="{ED4EC988-BDF3-4B01-B35D-F13B1D99BEE7}"/>
          </ac:picMkLst>
        </pc:picChg>
        <pc:picChg chg="add mod">
          <ac:chgData name="Xuanbo" userId="52a29cb4-095e-4b88-8e5b-abe65ecae15b" providerId="ADAL" clId="{65123C54-3A2B-497A-B4DF-AA9B011C3E82}" dt="2023-02-25T04:31:07.789" v="1176" actId="1076"/>
          <ac:picMkLst>
            <pc:docMk/>
            <pc:sldMk cId="2862118254" sldId="296"/>
            <ac:picMk id="11" creationId="{183BCE98-8C48-47D3-983C-F3E5F05B48A0}"/>
          </ac:picMkLst>
        </pc:picChg>
        <pc:picChg chg="add mod">
          <ac:chgData name="Xuanbo" userId="52a29cb4-095e-4b88-8e5b-abe65ecae15b" providerId="ADAL" clId="{65123C54-3A2B-497A-B4DF-AA9B011C3E82}" dt="2023-02-25T04:30:34.495" v="1167" actId="14100"/>
          <ac:picMkLst>
            <pc:docMk/>
            <pc:sldMk cId="2862118254" sldId="296"/>
            <ac:picMk id="15" creationId="{D289B522-6C74-4B68-90F7-FAAE7613ABE1}"/>
          </ac:picMkLst>
        </pc:picChg>
      </pc:sldChg>
      <pc:sldChg chg="addSp delSp modSp new mod">
        <pc:chgData name="Xuanbo" userId="52a29cb4-095e-4b88-8e5b-abe65ecae15b" providerId="ADAL" clId="{65123C54-3A2B-497A-B4DF-AA9B011C3E82}" dt="2023-02-25T04:38:23.932" v="1279" actId="21"/>
        <pc:sldMkLst>
          <pc:docMk/>
          <pc:sldMk cId="1106058793" sldId="297"/>
        </pc:sldMkLst>
        <pc:spChg chg="del">
          <ac:chgData name="Xuanbo" userId="52a29cb4-095e-4b88-8e5b-abe65ecae15b" providerId="ADAL" clId="{65123C54-3A2B-497A-B4DF-AA9B011C3E82}" dt="2023-02-25T04:35:48.531" v="1222" actId="21"/>
          <ac:spMkLst>
            <pc:docMk/>
            <pc:sldMk cId="1106058793" sldId="297"/>
            <ac:spMk id="2" creationId="{4F946436-01D1-4ADB-A154-6ADC03D8B1D2}"/>
          </ac:spMkLst>
        </pc:spChg>
        <pc:spChg chg="del">
          <ac:chgData name="Xuanbo" userId="52a29cb4-095e-4b88-8e5b-abe65ecae15b" providerId="ADAL" clId="{65123C54-3A2B-497A-B4DF-AA9B011C3E82}" dt="2023-02-25T04:35:48.531" v="1222" actId="21"/>
          <ac:spMkLst>
            <pc:docMk/>
            <pc:sldMk cId="1106058793" sldId="297"/>
            <ac:spMk id="3" creationId="{71948CE8-B773-4B7B-A1AF-A90B85C3D9A3}"/>
          </ac:spMkLst>
        </pc:spChg>
        <pc:spChg chg="add mod">
          <ac:chgData name="Xuanbo" userId="52a29cb4-095e-4b88-8e5b-abe65ecae15b" providerId="ADAL" clId="{65123C54-3A2B-497A-B4DF-AA9B011C3E82}" dt="2023-02-25T04:36:03.167" v="1239" actId="21"/>
          <ac:spMkLst>
            <pc:docMk/>
            <pc:sldMk cId="1106058793" sldId="297"/>
            <ac:spMk id="8" creationId="{D0BDE7D5-95A2-4EB2-AE5B-A491BEFE5C1F}"/>
          </ac:spMkLst>
        </pc:spChg>
        <pc:spChg chg="add mod">
          <ac:chgData name="Xuanbo" userId="52a29cb4-095e-4b88-8e5b-abe65ecae15b" providerId="ADAL" clId="{65123C54-3A2B-497A-B4DF-AA9B011C3E82}" dt="2023-02-25T04:38:23.932" v="1279" actId="21"/>
          <ac:spMkLst>
            <pc:docMk/>
            <pc:sldMk cId="1106058793" sldId="297"/>
            <ac:spMk id="11" creationId="{2D62B4E5-7F6C-4698-9AC4-5CEC9E5B999F}"/>
          </ac:spMkLst>
        </pc:spChg>
        <pc:picChg chg="add del">
          <ac:chgData name="Xuanbo" userId="52a29cb4-095e-4b88-8e5b-abe65ecae15b" providerId="ADAL" clId="{65123C54-3A2B-497A-B4DF-AA9B011C3E82}" dt="2023-02-25T04:35:43.609" v="1220" actId="22"/>
          <ac:picMkLst>
            <pc:docMk/>
            <pc:sldMk cId="1106058793" sldId="297"/>
            <ac:picMk id="5" creationId="{F0D8A0CB-4B3E-4DB5-8A61-9BEDC61DD4BA}"/>
          </ac:picMkLst>
        </pc:picChg>
        <pc:picChg chg="add mod">
          <ac:chgData name="Xuanbo" userId="52a29cb4-095e-4b88-8e5b-abe65ecae15b" providerId="ADAL" clId="{65123C54-3A2B-497A-B4DF-AA9B011C3E82}" dt="2023-02-25T04:37:18.075" v="1243" actId="1076"/>
          <ac:picMkLst>
            <pc:docMk/>
            <pc:sldMk cId="1106058793" sldId="297"/>
            <ac:picMk id="7" creationId="{9B398B61-B7BF-4534-BF56-F3C7DB0F2C37}"/>
          </ac:picMkLst>
        </pc:picChg>
        <pc:picChg chg="add mod">
          <ac:chgData name="Xuanbo" userId="52a29cb4-095e-4b88-8e5b-abe65ecae15b" providerId="ADAL" clId="{65123C54-3A2B-497A-B4DF-AA9B011C3E82}" dt="2023-02-25T04:38:00.229" v="1248" actId="1076"/>
          <ac:picMkLst>
            <pc:docMk/>
            <pc:sldMk cId="1106058793" sldId="297"/>
            <ac:picMk id="10" creationId="{18D6A8AA-8DDB-470A-ABC5-DAF7D63A3F76}"/>
          </ac:picMkLst>
        </pc:picChg>
      </pc:sldChg>
      <pc:sldChg chg="addSp delSp modSp new del">
        <pc:chgData name="Xuanbo" userId="52a29cb4-095e-4b88-8e5b-abe65ecae15b" providerId="ADAL" clId="{65123C54-3A2B-497A-B4DF-AA9B011C3E82}" dt="2023-02-25T04:44:21.726" v="1369" actId="2696"/>
        <pc:sldMkLst>
          <pc:docMk/>
          <pc:sldMk cId="4237585773" sldId="298"/>
        </pc:sldMkLst>
        <pc:spChg chg="add del mod">
          <ac:chgData name="Xuanbo" userId="52a29cb4-095e-4b88-8e5b-abe65ecae15b" providerId="ADAL" clId="{65123C54-3A2B-497A-B4DF-AA9B011C3E82}" dt="2023-02-25T04:44:17.726" v="1367"/>
          <ac:spMkLst>
            <pc:docMk/>
            <pc:sldMk cId="4237585773" sldId="298"/>
            <ac:spMk id="4" creationId="{7FC547B7-2A6B-469F-9718-B9E7CBC9E427}"/>
          </ac:spMkLst>
        </pc:spChg>
      </pc:sldChg>
      <pc:sldChg chg="addSp delSp modSp add mod">
        <pc:chgData name="Xuanbo" userId="52a29cb4-095e-4b88-8e5b-abe65ecae15b" providerId="ADAL" clId="{65123C54-3A2B-497A-B4DF-AA9B011C3E82}" dt="2023-02-25T05:19:56.426" v="2150"/>
        <pc:sldMkLst>
          <pc:docMk/>
          <pc:sldMk cId="3869227129" sldId="299"/>
        </pc:sldMkLst>
        <pc:spChg chg="mod">
          <ac:chgData name="Xuanbo" userId="52a29cb4-095e-4b88-8e5b-abe65ecae15b" providerId="ADAL" clId="{65123C54-3A2B-497A-B4DF-AA9B011C3E82}" dt="2023-02-25T05:19:22.468" v="2129" actId="114"/>
          <ac:spMkLst>
            <pc:docMk/>
            <pc:sldMk cId="3869227129" sldId="299"/>
            <ac:spMk id="20" creationId="{BEDCF0EB-E319-4B3D-B5AE-F1D16BA4F322}"/>
          </ac:spMkLst>
        </pc:spChg>
        <pc:spChg chg="del mod">
          <ac:chgData name="Xuanbo" userId="52a29cb4-095e-4b88-8e5b-abe65ecae15b" providerId="ADAL" clId="{65123C54-3A2B-497A-B4DF-AA9B011C3E82}" dt="2023-02-25T04:46:25.686" v="1431" actId="478"/>
          <ac:spMkLst>
            <pc:docMk/>
            <pc:sldMk cId="3869227129" sldId="299"/>
            <ac:spMk id="25" creationId="{F26C7A7A-8282-4013-8264-2112BA75689E}"/>
          </ac:spMkLst>
        </pc:spChg>
        <pc:spChg chg="add mod">
          <ac:chgData name="Xuanbo" userId="52a29cb4-095e-4b88-8e5b-abe65ecae15b" providerId="ADAL" clId="{65123C54-3A2B-497A-B4DF-AA9B011C3E82}" dt="2023-02-25T04:46:25.983" v="1432"/>
          <ac:spMkLst>
            <pc:docMk/>
            <pc:sldMk cId="3869227129" sldId="299"/>
            <ac:spMk id="26" creationId="{7D461739-8036-4163-AA27-046AE937F0BC}"/>
          </ac:spMkLst>
        </pc:spChg>
        <pc:spChg chg="del">
          <ac:chgData name="Xuanbo" userId="52a29cb4-095e-4b88-8e5b-abe65ecae15b" providerId="ADAL" clId="{65123C54-3A2B-497A-B4DF-AA9B011C3E82}" dt="2023-02-25T05:19:26.015" v="2130" actId="21"/>
          <ac:spMkLst>
            <pc:docMk/>
            <pc:sldMk cId="3869227129" sldId="299"/>
            <ac:spMk id="27" creationId="{271118DB-4173-44AE-A843-B48C60D553B2}"/>
          </ac:spMkLst>
        </pc:spChg>
        <pc:spChg chg="mod">
          <ac:chgData name="Xuanbo" userId="52a29cb4-095e-4b88-8e5b-abe65ecae15b" providerId="ADAL" clId="{65123C54-3A2B-497A-B4DF-AA9B011C3E82}" dt="2023-02-25T04:46:29.546" v="1433" actId="20577"/>
          <ac:spMkLst>
            <pc:docMk/>
            <pc:sldMk cId="3869227129" sldId="299"/>
            <ac:spMk id="28" creationId="{2204C10A-A4E7-45B7-B1D0-8E18028C008C}"/>
          </ac:spMkLst>
        </pc:spChg>
        <pc:spChg chg="add mod">
          <ac:chgData name="Xuanbo" userId="52a29cb4-095e-4b88-8e5b-abe65ecae15b" providerId="ADAL" clId="{65123C54-3A2B-497A-B4DF-AA9B011C3E82}" dt="2023-02-25T05:19:56.426" v="2150"/>
          <ac:spMkLst>
            <pc:docMk/>
            <pc:sldMk cId="3869227129" sldId="299"/>
            <ac:spMk id="29" creationId="{9D608222-7640-4B40-A159-99BAEA504474}"/>
          </ac:spMkLst>
        </pc:spChg>
      </pc:sldChg>
      <pc:sldChg chg="addSp delSp modSp add del mod">
        <pc:chgData name="Xuanbo" userId="52a29cb4-095e-4b88-8e5b-abe65ecae15b" providerId="ADAL" clId="{65123C54-3A2B-497A-B4DF-AA9B011C3E82}" dt="2023-02-25T04:57:04.947" v="1570" actId="47"/>
        <pc:sldMkLst>
          <pc:docMk/>
          <pc:sldMk cId="4046456404" sldId="300"/>
        </pc:sldMkLst>
        <pc:spChg chg="mod">
          <ac:chgData name="Xuanbo" userId="52a29cb4-095e-4b88-8e5b-abe65ecae15b" providerId="ADAL" clId="{65123C54-3A2B-497A-B4DF-AA9B011C3E82}" dt="2023-02-25T04:48:34.326" v="1491"/>
          <ac:spMkLst>
            <pc:docMk/>
            <pc:sldMk cId="4046456404" sldId="300"/>
            <ac:spMk id="7" creationId="{7D6C4428-B079-4976-BC75-D390EBA39177}"/>
          </ac:spMkLst>
        </pc:spChg>
        <pc:spChg chg="add mod">
          <ac:chgData name="Xuanbo" userId="52a29cb4-095e-4b88-8e5b-abe65ecae15b" providerId="ADAL" clId="{65123C54-3A2B-497A-B4DF-AA9B011C3E82}" dt="2023-02-25T04:52:16.451" v="1511" actId="21"/>
          <ac:spMkLst>
            <pc:docMk/>
            <pc:sldMk cId="4046456404" sldId="300"/>
            <ac:spMk id="8" creationId="{D410A7A3-3199-4419-B0FF-72408280C1F4}"/>
          </ac:spMkLst>
        </pc:spChg>
        <pc:spChg chg="add mod">
          <ac:chgData name="Xuanbo" userId="52a29cb4-095e-4b88-8e5b-abe65ecae15b" providerId="ADAL" clId="{65123C54-3A2B-497A-B4DF-AA9B011C3E82}" dt="2023-02-25T04:53:37.299" v="1530" actId="1076"/>
          <ac:spMkLst>
            <pc:docMk/>
            <pc:sldMk cId="4046456404" sldId="300"/>
            <ac:spMk id="9" creationId="{1EE14B33-DD0D-49A9-B765-35C60DD4D997}"/>
          </ac:spMkLst>
        </pc:spChg>
        <pc:spChg chg="add mod">
          <ac:chgData name="Xuanbo" userId="52a29cb4-095e-4b88-8e5b-abe65ecae15b" providerId="ADAL" clId="{65123C54-3A2B-497A-B4DF-AA9B011C3E82}" dt="2023-02-25T04:53:37.299" v="1530" actId="1076"/>
          <ac:spMkLst>
            <pc:docMk/>
            <pc:sldMk cId="4046456404" sldId="300"/>
            <ac:spMk id="10" creationId="{387660EF-B3E0-4459-8CB5-D6165BB6370E}"/>
          </ac:spMkLst>
        </pc:spChg>
        <pc:picChg chg="del">
          <ac:chgData name="Xuanbo" userId="52a29cb4-095e-4b88-8e5b-abe65ecae15b" providerId="ADAL" clId="{65123C54-3A2B-497A-B4DF-AA9B011C3E82}" dt="2023-02-25T04:48:39.504" v="1492" actId="21"/>
          <ac:picMkLst>
            <pc:docMk/>
            <pc:sldMk cId="4046456404" sldId="300"/>
            <ac:picMk id="3" creationId="{45221502-6D49-4207-94E1-3996F73B76E6}"/>
          </ac:picMkLst>
        </pc:picChg>
        <pc:picChg chg="add mod">
          <ac:chgData name="Xuanbo" userId="52a29cb4-095e-4b88-8e5b-abe65ecae15b" providerId="ADAL" clId="{65123C54-3A2B-497A-B4DF-AA9B011C3E82}" dt="2023-02-25T04:53:37.299" v="1530" actId="1076"/>
          <ac:picMkLst>
            <pc:docMk/>
            <pc:sldMk cId="4046456404" sldId="300"/>
            <ac:picMk id="4" creationId="{A807ACEB-CFF3-4933-84C3-614C12A703D3}"/>
          </ac:picMkLst>
        </pc:picChg>
        <pc:picChg chg="add mod">
          <ac:chgData name="Xuanbo" userId="52a29cb4-095e-4b88-8e5b-abe65ecae15b" providerId="ADAL" clId="{65123C54-3A2B-497A-B4DF-AA9B011C3E82}" dt="2023-02-25T04:53:37.299" v="1530" actId="1076"/>
          <ac:picMkLst>
            <pc:docMk/>
            <pc:sldMk cId="4046456404" sldId="300"/>
            <ac:picMk id="6" creationId="{8FD44866-D878-40EE-BD91-1C843087EA77}"/>
          </ac:picMkLst>
        </pc:picChg>
        <pc:picChg chg="add del mod">
          <ac:chgData name="Xuanbo" userId="52a29cb4-095e-4b88-8e5b-abe65ecae15b" providerId="ADAL" clId="{65123C54-3A2B-497A-B4DF-AA9B011C3E82}" dt="2023-02-25T04:53:46.733" v="1534"/>
          <ac:picMkLst>
            <pc:docMk/>
            <pc:sldMk cId="4046456404" sldId="300"/>
            <ac:picMk id="12" creationId="{619FD571-73DE-4CD3-927A-6D515738E71D}"/>
          </ac:picMkLst>
        </pc:picChg>
        <pc:picChg chg="add del mod">
          <ac:chgData name="Xuanbo" userId="52a29cb4-095e-4b88-8e5b-abe65ecae15b" providerId="ADAL" clId="{65123C54-3A2B-497A-B4DF-AA9B011C3E82}" dt="2023-02-25T04:53:46.733" v="1534"/>
          <ac:picMkLst>
            <pc:docMk/>
            <pc:sldMk cId="4046456404" sldId="300"/>
            <ac:picMk id="14" creationId="{7E1AAB8E-1E06-4403-A03C-F43268B7BCB2}"/>
          </ac:picMkLst>
        </pc:picChg>
        <pc:picChg chg="add mod">
          <ac:chgData name="Xuanbo" userId="52a29cb4-095e-4b88-8e5b-abe65ecae15b" providerId="ADAL" clId="{65123C54-3A2B-497A-B4DF-AA9B011C3E82}" dt="2023-02-25T04:54:46.561" v="1558" actId="1076"/>
          <ac:picMkLst>
            <pc:docMk/>
            <pc:sldMk cId="4046456404" sldId="300"/>
            <ac:picMk id="16" creationId="{DA71229E-F94D-407E-BE0D-C9E3DB91A13B}"/>
          </ac:picMkLst>
        </pc:picChg>
        <pc:picChg chg="add del mod">
          <ac:chgData name="Xuanbo" userId="52a29cb4-095e-4b88-8e5b-abe65ecae15b" providerId="ADAL" clId="{65123C54-3A2B-497A-B4DF-AA9B011C3E82}" dt="2023-02-25T04:54:49.358" v="1559" actId="1076"/>
          <ac:picMkLst>
            <pc:docMk/>
            <pc:sldMk cId="4046456404" sldId="300"/>
            <ac:picMk id="18" creationId="{548A7CA0-F2C1-482C-B3D0-20339669EEB3}"/>
          </ac:picMkLst>
        </pc:picChg>
        <pc:picChg chg="add del mod">
          <ac:chgData name="Xuanbo" userId="52a29cb4-095e-4b88-8e5b-abe65ecae15b" providerId="ADAL" clId="{65123C54-3A2B-497A-B4DF-AA9B011C3E82}" dt="2023-02-25T04:54:27.184" v="1547" actId="21"/>
          <ac:picMkLst>
            <pc:docMk/>
            <pc:sldMk cId="4046456404" sldId="300"/>
            <ac:picMk id="20" creationId="{EE2D4D55-52C6-4F9E-9F40-BD4CD5B55CF1}"/>
          </ac:picMkLst>
        </pc:picChg>
      </pc:sldChg>
      <pc:sldChg chg="addSp delSp modSp add del mod">
        <pc:chgData name="Xuanbo" userId="52a29cb4-095e-4b88-8e5b-abe65ecae15b" providerId="ADAL" clId="{65123C54-3A2B-497A-B4DF-AA9B011C3E82}" dt="2023-02-25T05:32:08.609" v="2327" actId="2696"/>
        <pc:sldMkLst>
          <pc:docMk/>
          <pc:sldMk cId="2825314848" sldId="301"/>
        </pc:sldMkLst>
        <pc:spChg chg="mod">
          <ac:chgData name="Xuanbo" userId="52a29cb4-095e-4b88-8e5b-abe65ecae15b" providerId="ADAL" clId="{65123C54-3A2B-497A-B4DF-AA9B011C3E82}" dt="2023-02-25T04:57:10.510" v="1572" actId="1076"/>
          <ac:spMkLst>
            <pc:docMk/>
            <pc:sldMk cId="2825314848" sldId="301"/>
            <ac:spMk id="8" creationId="{D410A7A3-3199-4419-B0FF-72408280C1F4}"/>
          </ac:spMkLst>
        </pc:spChg>
        <pc:spChg chg="mod">
          <ac:chgData name="Xuanbo" userId="52a29cb4-095e-4b88-8e5b-abe65ecae15b" providerId="ADAL" clId="{65123C54-3A2B-497A-B4DF-AA9B011C3E82}" dt="2023-02-25T04:58:25.731" v="1590" actId="164"/>
          <ac:spMkLst>
            <pc:docMk/>
            <pc:sldMk cId="2825314848" sldId="301"/>
            <ac:spMk id="9" creationId="{1EE14B33-DD0D-49A9-B765-35C60DD4D997}"/>
          </ac:spMkLst>
        </pc:spChg>
        <pc:spChg chg="mod">
          <ac:chgData name="Xuanbo" userId="52a29cb4-095e-4b88-8e5b-abe65ecae15b" providerId="ADAL" clId="{65123C54-3A2B-497A-B4DF-AA9B011C3E82}" dt="2023-02-25T04:58:25.731" v="1590" actId="164"/>
          <ac:spMkLst>
            <pc:docMk/>
            <pc:sldMk cId="2825314848" sldId="301"/>
            <ac:spMk id="10" creationId="{387660EF-B3E0-4459-8CB5-D6165BB6370E}"/>
          </ac:spMkLst>
        </pc:spChg>
        <pc:grpChg chg="add mod">
          <ac:chgData name="Xuanbo" userId="52a29cb4-095e-4b88-8e5b-abe65ecae15b" providerId="ADAL" clId="{65123C54-3A2B-497A-B4DF-AA9B011C3E82}" dt="2023-02-25T04:58:29.043" v="1592" actId="1076"/>
          <ac:grpSpMkLst>
            <pc:docMk/>
            <pc:sldMk cId="2825314848" sldId="301"/>
            <ac:grpSpMk id="2" creationId="{78A1AA11-68D9-4DB3-910D-084A6A345DFF}"/>
          </ac:grpSpMkLst>
        </pc:grpChg>
        <pc:picChg chg="mod">
          <ac:chgData name="Xuanbo" userId="52a29cb4-095e-4b88-8e5b-abe65ecae15b" providerId="ADAL" clId="{65123C54-3A2B-497A-B4DF-AA9B011C3E82}" dt="2023-02-25T04:58:25.731" v="1590" actId="164"/>
          <ac:picMkLst>
            <pc:docMk/>
            <pc:sldMk cId="2825314848" sldId="301"/>
            <ac:picMk id="4" creationId="{A807ACEB-CFF3-4933-84C3-614C12A703D3}"/>
          </ac:picMkLst>
        </pc:picChg>
        <pc:picChg chg="mod">
          <ac:chgData name="Xuanbo" userId="52a29cb4-095e-4b88-8e5b-abe65ecae15b" providerId="ADAL" clId="{65123C54-3A2B-497A-B4DF-AA9B011C3E82}" dt="2023-02-25T04:58:25.731" v="1590" actId="164"/>
          <ac:picMkLst>
            <pc:docMk/>
            <pc:sldMk cId="2825314848" sldId="301"/>
            <ac:picMk id="6" creationId="{8FD44866-D878-40EE-BD91-1C843087EA77}"/>
          </ac:picMkLst>
        </pc:picChg>
        <pc:picChg chg="add del">
          <ac:chgData name="Xuanbo" userId="52a29cb4-095e-4b88-8e5b-abe65ecae15b" providerId="ADAL" clId="{65123C54-3A2B-497A-B4DF-AA9B011C3E82}" dt="2023-02-25T04:58:01.725" v="1581" actId="21"/>
          <ac:picMkLst>
            <pc:docMk/>
            <pc:sldMk cId="2825314848" sldId="301"/>
            <ac:picMk id="16" creationId="{DA71229E-F94D-407E-BE0D-C9E3DB91A13B}"/>
          </ac:picMkLst>
        </pc:picChg>
        <pc:picChg chg="add del mod">
          <ac:chgData name="Xuanbo" userId="52a29cb4-095e-4b88-8e5b-abe65ecae15b" providerId="ADAL" clId="{65123C54-3A2B-497A-B4DF-AA9B011C3E82}" dt="2023-02-25T04:58:01.225" v="1580" actId="21"/>
          <ac:picMkLst>
            <pc:docMk/>
            <pc:sldMk cId="2825314848" sldId="301"/>
            <ac:picMk id="18" creationId="{548A7CA0-F2C1-482C-B3D0-20339669EEB3}"/>
          </ac:picMkLst>
        </pc:picChg>
      </pc:sldChg>
      <pc:sldChg chg="addSp delSp modSp add mod">
        <pc:chgData name="Xuanbo" userId="52a29cb4-095e-4b88-8e5b-abe65ecae15b" providerId="ADAL" clId="{65123C54-3A2B-497A-B4DF-AA9B011C3E82}" dt="2023-02-25T05:32:33.534" v="2348" actId="20577"/>
        <pc:sldMkLst>
          <pc:docMk/>
          <pc:sldMk cId="1652304468" sldId="302"/>
        </pc:sldMkLst>
        <pc:spChg chg="mod">
          <ac:chgData name="Xuanbo" userId="52a29cb4-095e-4b88-8e5b-abe65ecae15b" providerId="ADAL" clId="{65123C54-3A2B-497A-B4DF-AA9B011C3E82}" dt="2023-02-25T05:32:33.534" v="2348" actId="20577"/>
          <ac:spMkLst>
            <pc:docMk/>
            <pc:sldMk cId="1652304468" sldId="302"/>
            <ac:spMk id="7" creationId="{7D6C4428-B079-4976-BC75-D390EBA39177}"/>
          </ac:spMkLst>
        </pc:spChg>
        <pc:spChg chg="mod">
          <ac:chgData name="Xuanbo" userId="52a29cb4-095e-4b88-8e5b-abe65ecae15b" providerId="ADAL" clId="{65123C54-3A2B-497A-B4DF-AA9B011C3E82}" dt="2023-02-25T05:31:12.671" v="2319" actId="21"/>
          <ac:spMkLst>
            <pc:docMk/>
            <pc:sldMk cId="1652304468" sldId="302"/>
            <ac:spMk id="8" creationId="{D410A7A3-3199-4419-B0FF-72408280C1F4}"/>
          </ac:spMkLst>
        </pc:spChg>
        <pc:spChg chg="mod topLvl">
          <ac:chgData name="Xuanbo" userId="52a29cb4-095e-4b88-8e5b-abe65ecae15b" providerId="ADAL" clId="{65123C54-3A2B-497A-B4DF-AA9B011C3E82}" dt="2023-02-25T05:27:37.332" v="2277" actId="1035"/>
          <ac:spMkLst>
            <pc:docMk/>
            <pc:sldMk cId="1652304468" sldId="302"/>
            <ac:spMk id="9" creationId="{1EE14B33-DD0D-49A9-B765-35C60DD4D997}"/>
          </ac:spMkLst>
        </pc:spChg>
        <pc:spChg chg="mod topLvl">
          <ac:chgData name="Xuanbo" userId="52a29cb4-095e-4b88-8e5b-abe65ecae15b" providerId="ADAL" clId="{65123C54-3A2B-497A-B4DF-AA9B011C3E82}" dt="2023-02-25T05:27:51.894" v="2288" actId="1035"/>
          <ac:spMkLst>
            <pc:docMk/>
            <pc:sldMk cId="1652304468" sldId="302"/>
            <ac:spMk id="10" creationId="{387660EF-B3E0-4459-8CB5-D6165BB6370E}"/>
          </ac:spMkLst>
        </pc:spChg>
        <pc:spChg chg="add mod">
          <ac:chgData name="Xuanbo" userId="52a29cb4-095e-4b88-8e5b-abe65ecae15b" providerId="ADAL" clId="{65123C54-3A2B-497A-B4DF-AA9B011C3E82}" dt="2023-02-25T05:26:22.520" v="2262" actId="164"/>
          <ac:spMkLst>
            <pc:docMk/>
            <pc:sldMk cId="1652304468" sldId="302"/>
            <ac:spMk id="15" creationId="{E845C7BB-42E1-42F5-A626-7C2C8A385F14}"/>
          </ac:spMkLst>
        </pc:spChg>
        <pc:spChg chg="add mod">
          <ac:chgData name="Xuanbo" userId="52a29cb4-095e-4b88-8e5b-abe65ecae15b" providerId="ADAL" clId="{65123C54-3A2B-497A-B4DF-AA9B011C3E82}" dt="2023-02-25T05:26:22.520" v="2262" actId="164"/>
          <ac:spMkLst>
            <pc:docMk/>
            <pc:sldMk cId="1652304468" sldId="302"/>
            <ac:spMk id="16" creationId="{23E3D580-9066-44CD-861E-2344E6A4B18D}"/>
          </ac:spMkLst>
        </pc:spChg>
        <pc:spChg chg="add mod">
          <ac:chgData name="Xuanbo" userId="52a29cb4-095e-4b88-8e5b-abe65ecae15b" providerId="ADAL" clId="{65123C54-3A2B-497A-B4DF-AA9B011C3E82}" dt="2023-02-25T05:26:22.520" v="2262" actId="164"/>
          <ac:spMkLst>
            <pc:docMk/>
            <pc:sldMk cId="1652304468" sldId="302"/>
            <ac:spMk id="17" creationId="{078C1AFB-4F54-4FD8-9A10-AE411D388787}"/>
          </ac:spMkLst>
        </pc:spChg>
        <pc:spChg chg="add mod">
          <ac:chgData name="Xuanbo" userId="52a29cb4-095e-4b88-8e5b-abe65ecae15b" providerId="ADAL" clId="{65123C54-3A2B-497A-B4DF-AA9B011C3E82}" dt="2023-02-25T05:25:37.309" v="2251" actId="571"/>
          <ac:spMkLst>
            <pc:docMk/>
            <pc:sldMk cId="1652304468" sldId="302"/>
            <ac:spMk id="20" creationId="{B8C15A01-AD7D-4EF3-A204-A0394ECBF97D}"/>
          </ac:spMkLst>
        </pc:spChg>
        <pc:spChg chg="add mod">
          <ac:chgData name="Xuanbo" userId="52a29cb4-095e-4b88-8e5b-abe65ecae15b" providerId="ADAL" clId="{65123C54-3A2B-497A-B4DF-AA9B011C3E82}" dt="2023-02-25T05:25:37.309" v="2251" actId="571"/>
          <ac:spMkLst>
            <pc:docMk/>
            <pc:sldMk cId="1652304468" sldId="302"/>
            <ac:spMk id="21" creationId="{5E8EA6E8-D0E5-4C97-A6F0-CFAF5CE38289}"/>
          </ac:spMkLst>
        </pc:spChg>
        <pc:spChg chg="add mod">
          <ac:chgData name="Xuanbo" userId="52a29cb4-095e-4b88-8e5b-abe65ecae15b" providerId="ADAL" clId="{65123C54-3A2B-497A-B4DF-AA9B011C3E82}" dt="2023-02-25T05:25:37.309" v="2251" actId="571"/>
          <ac:spMkLst>
            <pc:docMk/>
            <pc:sldMk cId="1652304468" sldId="302"/>
            <ac:spMk id="22" creationId="{EC2B2BA7-591F-415E-860F-16B4F1758581}"/>
          </ac:spMkLst>
        </pc:spChg>
        <pc:spChg chg="add mod">
          <ac:chgData name="Xuanbo" userId="52a29cb4-095e-4b88-8e5b-abe65ecae15b" providerId="ADAL" clId="{65123C54-3A2B-497A-B4DF-AA9B011C3E82}" dt="2023-02-25T05:25:40.400" v="2253" actId="571"/>
          <ac:spMkLst>
            <pc:docMk/>
            <pc:sldMk cId="1652304468" sldId="302"/>
            <ac:spMk id="24" creationId="{BD003F89-79DD-4A6F-96EB-3BB19075380E}"/>
          </ac:spMkLst>
        </pc:spChg>
        <pc:spChg chg="add mod">
          <ac:chgData name="Xuanbo" userId="52a29cb4-095e-4b88-8e5b-abe65ecae15b" providerId="ADAL" clId="{65123C54-3A2B-497A-B4DF-AA9B011C3E82}" dt="2023-02-25T05:25:40.400" v="2253" actId="571"/>
          <ac:spMkLst>
            <pc:docMk/>
            <pc:sldMk cId="1652304468" sldId="302"/>
            <ac:spMk id="25" creationId="{3F2795AA-FB36-411B-A1A7-4F69EA9FBB1C}"/>
          </ac:spMkLst>
        </pc:spChg>
        <pc:spChg chg="add mod">
          <ac:chgData name="Xuanbo" userId="52a29cb4-095e-4b88-8e5b-abe65ecae15b" providerId="ADAL" clId="{65123C54-3A2B-497A-B4DF-AA9B011C3E82}" dt="2023-02-25T05:25:40.400" v="2253" actId="571"/>
          <ac:spMkLst>
            <pc:docMk/>
            <pc:sldMk cId="1652304468" sldId="302"/>
            <ac:spMk id="26" creationId="{33CF2F53-C94A-42F0-BCD2-E0BB7E33B2C2}"/>
          </ac:spMkLst>
        </pc:spChg>
        <pc:spChg chg="add mod">
          <ac:chgData name="Xuanbo" userId="52a29cb4-095e-4b88-8e5b-abe65ecae15b" providerId="ADAL" clId="{65123C54-3A2B-497A-B4DF-AA9B011C3E82}" dt="2023-02-25T05:25:45.874" v="2254" actId="571"/>
          <ac:spMkLst>
            <pc:docMk/>
            <pc:sldMk cId="1652304468" sldId="302"/>
            <ac:spMk id="27" creationId="{12256F4D-90E9-4296-8E86-AC1A53A6498E}"/>
          </ac:spMkLst>
        </pc:spChg>
        <pc:spChg chg="add mod">
          <ac:chgData name="Xuanbo" userId="52a29cb4-095e-4b88-8e5b-abe65ecae15b" providerId="ADAL" clId="{65123C54-3A2B-497A-B4DF-AA9B011C3E82}" dt="2023-02-25T05:25:52.579" v="2255" actId="1076"/>
          <ac:spMkLst>
            <pc:docMk/>
            <pc:sldMk cId="1652304468" sldId="302"/>
            <ac:spMk id="28" creationId="{06C2399A-171F-44FA-AB3B-B294C7BA936A}"/>
          </ac:spMkLst>
        </pc:spChg>
        <pc:spChg chg="add mod">
          <ac:chgData name="Xuanbo" userId="52a29cb4-095e-4b88-8e5b-abe65ecae15b" providerId="ADAL" clId="{65123C54-3A2B-497A-B4DF-AA9B011C3E82}" dt="2023-02-25T05:25:59.001" v="2258" actId="1076"/>
          <ac:spMkLst>
            <pc:docMk/>
            <pc:sldMk cId="1652304468" sldId="302"/>
            <ac:spMk id="29" creationId="{1111BD50-B5CA-4E08-859A-60749DA6171E}"/>
          </ac:spMkLst>
        </pc:spChg>
        <pc:spChg chg="add mod">
          <ac:chgData name="Xuanbo" userId="52a29cb4-095e-4b88-8e5b-abe65ecae15b" providerId="ADAL" clId="{65123C54-3A2B-497A-B4DF-AA9B011C3E82}" dt="2023-02-25T05:27:57.317" v="2292" actId="1035"/>
          <ac:spMkLst>
            <pc:docMk/>
            <pc:sldMk cId="1652304468" sldId="302"/>
            <ac:spMk id="31" creationId="{F093E637-19D8-47F1-BDAE-8FD07DE8B01C}"/>
          </ac:spMkLst>
        </pc:spChg>
        <pc:spChg chg="add mod">
          <ac:chgData name="Xuanbo" userId="52a29cb4-095e-4b88-8e5b-abe65ecae15b" providerId="ADAL" clId="{65123C54-3A2B-497A-B4DF-AA9B011C3E82}" dt="2023-02-25T05:27:42.252" v="2282" actId="1036"/>
          <ac:spMkLst>
            <pc:docMk/>
            <pc:sldMk cId="1652304468" sldId="302"/>
            <ac:spMk id="32" creationId="{DAED7F69-5E08-44BB-8618-C79D7C8B7964}"/>
          </ac:spMkLst>
        </pc:spChg>
        <pc:grpChg chg="del">
          <ac:chgData name="Xuanbo" userId="52a29cb4-095e-4b88-8e5b-abe65ecae15b" providerId="ADAL" clId="{65123C54-3A2B-497A-B4DF-AA9B011C3E82}" dt="2023-02-25T04:59:25.682" v="1594" actId="165"/>
          <ac:grpSpMkLst>
            <pc:docMk/>
            <pc:sldMk cId="1652304468" sldId="302"/>
            <ac:grpSpMk id="2" creationId="{78A1AA11-68D9-4DB3-910D-084A6A345DFF}"/>
          </ac:grpSpMkLst>
        </pc:grpChg>
        <pc:grpChg chg="add mod">
          <ac:chgData name="Xuanbo" userId="52a29cb4-095e-4b88-8e5b-abe65ecae15b" providerId="ADAL" clId="{65123C54-3A2B-497A-B4DF-AA9B011C3E82}" dt="2023-02-25T05:26:22.520" v="2262" actId="164"/>
          <ac:grpSpMkLst>
            <pc:docMk/>
            <pc:sldMk cId="1652304468" sldId="302"/>
            <ac:grpSpMk id="30" creationId="{3AB8D913-1AF8-4C0C-B2A9-A6894E666079}"/>
          </ac:grpSpMkLst>
        </pc:grpChg>
        <pc:picChg chg="mod topLvl modCrop">
          <ac:chgData name="Xuanbo" userId="52a29cb4-095e-4b88-8e5b-abe65ecae15b" providerId="ADAL" clId="{65123C54-3A2B-497A-B4DF-AA9B011C3E82}" dt="2023-02-25T05:23:49.148" v="2212" actId="1076"/>
          <ac:picMkLst>
            <pc:docMk/>
            <pc:sldMk cId="1652304468" sldId="302"/>
            <ac:picMk id="4" creationId="{A807ACEB-CFF3-4933-84C3-614C12A703D3}"/>
          </ac:picMkLst>
        </pc:picChg>
        <pc:picChg chg="add mod modCrop">
          <ac:chgData name="Xuanbo" userId="52a29cb4-095e-4b88-8e5b-abe65ecae15b" providerId="ADAL" clId="{65123C54-3A2B-497A-B4DF-AA9B011C3E82}" dt="2023-02-25T05:25:59.001" v="2258" actId="1076"/>
          <ac:picMkLst>
            <pc:docMk/>
            <pc:sldMk cId="1652304468" sldId="302"/>
            <ac:picMk id="5" creationId="{7839C405-8D69-4A8A-BD40-931692A131FF}"/>
          </ac:picMkLst>
        </pc:picChg>
        <pc:picChg chg="mod topLvl modCrop">
          <ac:chgData name="Xuanbo" userId="52a29cb4-095e-4b88-8e5b-abe65ecae15b" providerId="ADAL" clId="{65123C54-3A2B-497A-B4DF-AA9B011C3E82}" dt="2023-02-25T05:26:22.520" v="2262" actId="164"/>
          <ac:picMkLst>
            <pc:docMk/>
            <pc:sldMk cId="1652304468" sldId="302"/>
            <ac:picMk id="6" creationId="{8FD44866-D878-40EE-BD91-1C843087EA77}"/>
          </ac:picMkLst>
        </pc:picChg>
        <pc:picChg chg="add mod modCrop">
          <ac:chgData name="Xuanbo" userId="52a29cb4-095e-4b88-8e5b-abe65ecae15b" providerId="ADAL" clId="{65123C54-3A2B-497A-B4DF-AA9B011C3E82}" dt="2023-02-25T05:26:22.520" v="2262" actId="164"/>
          <ac:picMkLst>
            <pc:docMk/>
            <pc:sldMk cId="1652304468" sldId="302"/>
            <ac:picMk id="12" creationId="{06F3C4E5-217D-4040-A9BF-DE24573332A7}"/>
          </ac:picMkLst>
        </pc:picChg>
        <pc:picChg chg="add mod modCrop">
          <ac:chgData name="Xuanbo" userId="52a29cb4-095e-4b88-8e5b-abe65ecae15b" providerId="ADAL" clId="{65123C54-3A2B-497A-B4DF-AA9B011C3E82}" dt="2023-02-25T05:25:52.579" v="2255" actId="1076"/>
          <ac:picMkLst>
            <pc:docMk/>
            <pc:sldMk cId="1652304468" sldId="302"/>
            <ac:picMk id="13" creationId="{705F3F42-AD25-4A0E-BF25-0A98432D66F5}"/>
          </ac:picMkLst>
        </pc:picChg>
        <pc:picChg chg="add mod modCrop">
          <ac:chgData name="Xuanbo" userId="52a29cb4-095e-4b88-8e5b-abe65ecae15b" providerId="ADAL" clId="{65123C54-3A2B-497A-B4DF-AA9B011C3E82}" dt="2023-02-25T05:26:22.520" v="2262" actId="164"/>
          <ac:picMkLst>
            <pc:docMk/>
            <pc:sldMk cId="1652304468" sldId="302"/>
            <ac:picMk id="14" creationId="{D0D43AA7-0E84-4F9C-8D1E-6BD45CF345C1}"/>
          </ac:picMkLst>
        </pc:picChg>
        <pc:picChg chg="add mod">
          <ac:chgData name="Xuanbo" userId="52a29cb4-095e-4b88-8e5b-abe65ecae15b" providerId="ADAL" clId="{65123C54-3A2B-497A-B4DF-AA9B011C3E82}" dt="2023-02-25T05:25:37.309" v="2251" actId="571"/>
          <ac:picMkLst>
            <pc:docMk/>
            <pc:sldMk cId="1652304468" sldId="302"/>
            <ac:picMk id="18" creationId="{79DCF2F6-C560-4756-B87B-3208FD911BC8}"/>
          </ac:picMkLst>
        </pc:picChg>
        <pc:picChg chg="add mod">
          <ac:chgData name="Xuanbo" userId="52a29cb4-095e-4b88-8e5b-abe65ecae15b" providerId="ADAL" clId="{65123C54-3A2B-497A-B4DF-AA9B011C3E82}" dt="2023-02-25T05:25:37.309" v="2251" actId="571"/>
          <ac:picMkLst>
            <pc:docMk/>
            <pc:sldMk cId="1652304468" sldId="302"/>
            <ac:picMk id="19" creationId="{3E3FED12-C9DC-46FA-85B6-F302432556E6}"/>
          </ac:picMkLst>
        </pc:picChg>
        <pc:picChg chg="add mod">
          <ac:chgData name="Xuanbo" userId="52a29cb4-095e-4b88-8e5b-abe65ecae15b" providerId="ADAL" clId="{65123C54-3A2B-497A-B4DF-AA9B011C3E82}" dt="2023-02-25T05:25:40.400" v="2253" actId="571"/>
          <ac:picMkLst>
            <pc:docMk/>
            <pc:sldMk cId="1652304468" sldId="302"/>
            <ac:picMk id="23" creationId="{AD0EA133-022C-4D05-B554-2CF17EF82735}"/>
          </ac:picMkLst>
        </pc:picChg>
      </pc:sldChg>
      <pc:sldChg chg="new del">
        <pc:chgData name="Xuanbo" userId="52a29cb4-095e-4b88-8e5b-abe65ecae15b" providerId="ADAL" clId="{65123C54-3A2B-497A-B4DF-AA9B011C3E82}" dt="2023-02-25T04:58:19.072" v="1587" actId="680"/>
        <pc:sldMkLst>
          <pc:docMk/>
          <pc:sldMk cId="1687513627" sldId="302"/>
        </pc:sldMkLst>
      </pc:sldChg>
      <pc:sldChg chg="addSp delSp modSp new mod">
        <pc:chgData name="Xuanbo" userId="52a29cb4-095e-4b88-8e5b-abe65ecae15b" providerId="ADAL" clId="{65123C54-3A2B-497A-B4DF-AA9B011C3E82}" dt="2023-02-25T05:33:40.699" v="2374" actId="20577"/>
        <pc:sldMkLst>
          <pc:docMk/>
          <pc:sldMk cId="1491354878" sldId="303"/>
        </pc:sldMkLst>
        <pc:spChg chg="del">
          <ac:chgData name="Xuanbo" userId="52a29cb4-095e-4b88-8e5b-abe65ecae15b" providerId="ADAL" clId="{65123C54-3A2B-497A-B4DF-AA9B011C3E82}" dt="2023-02-25T05:00:52.893" v="1611" actId="21"/>
          <ac:spMkLst>
            <pc:docMk/>
            <pc:sldMk cId="1491354878" sldId="303"/>
            <ac:spMk id="2" creationId="{E6D02CF8-1F1C-489F-98E5-28A053EAB3FA}"/>
          </ac:spMkLst>
        </pc:spChg>
        <pc:spChg chg="del">
          <ac:chgData name="Xuanbo" userId="52a29cb4-095e-4b88-8e5b-abe65ecae15b" providerId="ADAL" clId="{65123C54-3A2B-497A-B4DF-AA9B011C3E82}" dt="2023-02-25T05:00:52.893" v="1611" actId="21"/>
          <ac:spMkLst>
            <pc:docMk/>
            <pc:sldMk cId="1491354878" sldId="303"/>
            <ac:spMk id="3" creationId="{67DA53E7-A55C-4007-8660-ECF94DA48355}"/>
          </ac:spMkLst>
        </pc:spChg>
        <pc:spChg chg="add mod">
          <ac:chgData name="Xuanbo" userId="52a29cb4-095e-4b88-8e5b-abe65ecae15b" providerId="ADAL" clId="{65123C54-3A2B-497A-B4DF-AA9B011C3E82}" dt="2023-02-25T05:33:15.833" v="2356" actId="404"/>
          <ac:spMkLst>
            <pc:docMk/>
            <pc:sldMk cId="1491354878" sldId="303"/>
            <ac:spMk id="5" creationId="{253E5099-AB31-422C-BC34-F71429DC2FF5}"/>
          </ac:spMkLst>
        </pc:spChg>
        <pc:spChg chg="add mod">
          <ac:chgData name="Xuanbo" userId="52a29cb4-095e-4b88-8e5b-abe65ecae15b" providerId="ADAL" clId="{65123C54-3A2B-497A-B4DF-AA9B011C3E82}" dt="2023-02-25T05:33:40.699" v="2374" actId="20577"/>
          <ac:spMkLst>
            <pc:docMk/>
            <pc:sldMk cId="1491354878" sldId="303"/>
            <ac:spMk id="6" creationId="{908FF01E-7D5F-4F30-A24C-8E4451A42D66}"/>
          </ac:spMkLst>
        </pc:spChg>
        <pc:spChg chg="add mod">
          <ac:chgData name="Xuanbo" userId="52a29cb4-095e-4b88-8e5b-abe65ecae15b" providerId="ADAL" clId="{65123C54-3A2B-497A-B4DF-AA9B011C3E82}" dt="2023-02-25T05:04:54.733" v="1709" actId="1076"/>
          <ac:spMkLst>
            <pc:docMk/>
            <pc:sldMk cId="1491354878" sldId="303"/>
            <ac:spMk id="7" creationId="{733AAFB0-1B5E-4FFE-ACCE-DB81DB463785}"/>
          </ac:spMkLst>
        </pc:spChg>
        <pc:spChg chg="add del mod">
          <ac:chgData name="Xuanbo" userId="52a29cb4-095e-4b88-8e5b-abe65ecae15b" providerId="ADAL" clId="{65123C54-3A2B-497A-B4DF-AA9B011C3E82}" dt="2023-02-25T05:33:17.443" v="2358"/>
          <ac:spMkLst>
            <pc:docMk/>
            <pc:sldMk cId="1491354878" sldId="303"/>
            <ac:spMk id="16" creationId="{04F10709-E3EA-4963-92F4-8301A4F77656}"/>
          </ac:spMkLst>
        </pc:spChg>
        <pc:spChg chg="add del mod">
          <ac:chgData name="Xuanbo" userId="52a29cb4-095e-4b88-8e5b-abe65ecae15b" providerId="ADAL" clId="{65123C54-3A2B-497A-B4DF-AA9B011C3E82}" dt="2023-02-25T05:06:17.118" v="1748" actId="21"/>
          <ac:spMkLst>
            <pc:docMk/>
            <pc:sldMk cId="1491354878" sldId="303"/>
            <ac:spMk id="18" creationId="{F284BD05-DEBB-4BB1-BF97-14E2A407187F}"/>
          </ac:spMkLst>
        </pc:spChg>
        <pc:spChg chg="add del mod">
          <ac:chgData name="Xuanbo" userId="52a29cb4-095e-4b88-8e5b-abe65ecae15b" providerId="ADAL" clId="{65123C54-3A2B-497A-B4DF-AA9B011C3E82}" dt="2023-02-25T05:06:17.118" v="1748" actId="21"/>
          <ac:spMkLst>
            <pc:docMk/>
            <pc:sldMk cId="1491354878" sldId="303"/>
            <ac:spMk id="19" creationId="{FDF46184-C033-47EE-A68E-AC53B9006514}"/>
          </ac:spMkLst>
        </pc:spChg>
        <pc:spChg chg="add mod">
          <ac:chgData name="Xuanbo" userId="52a29cb4-095e-4b88-8e5b-abe65ecae15b" providerId="ADAL" clId="{65123C54-3A2B-497A-B4DF-AA9B011C3E82}" dt="2023-02-25T05:07:12.046" v="1774" actId="20577"/>
          <ac:spMkLst>
            <pc:docMk/>
            <pc:sldMk cId="1491354878" sldId="303"/>
            <ac:spMk id="20" creationId="{0A64B479-7E7F-4D8F-9083-5550DFBBFD19}"/>
          </ac:spMkLst>
        </pc:spChg>
        <pc:spChg chg="add mod">
          <ac:chgData name="Xuanbo" userId="52a29cb4-095e-4b88-8e5b-abe65ecae15b" providerId="ADAL" clId="{65123C54-3A2B-497A-B4DF-AA9B011C3E82}" dt="2023-02-25T05:07:16.843" v="1780" actId="20577"/>
          <ac:spMkLst>
            <pc:docMk/>
            <pc:sldMk cId="1491354878" sldId="303"/>
            <ac:spMk id="21" creationId="{70A13387-6F18-4AEC-B02B-733947FF2341}"/>
          </ac:spMkLst>
        </pc:spChg>
        <pc:spChg chg="add mod">
          <ac:chgData name="Xuanbo" userId="52a29cb4-095e-4b88-8e5b-abe65ecae15b" providerId="ADAL" clId="{65123C54-3A2B-497A-B4DF-AA9B011C3E82}" dt="2023-02-25T05:07:13.624" v="1776" actId="20577"/>
          <ac:spMkLst>
            <pc:docMk/>
            <pc:sldMk cId="1491354878" sldId="303"/>
            <ac:spMk id="22" creationId="{1908F7D6-3C81-43C2-9383-D97C1A8D663B}"/>
          </ac:spMkLst>
        </pc:spChg>
        <pc:spChg chg="add mod">
          <ac:chgData name="Xuanbo" userId="52a29cb4-095e-4b88-8e5b-abe65ecae15b" providerId="ADAL" clId="{65123C54-3A2B-497A-B4DF-AA9B011C3E82}" dt="2023-02-25T05:07:15.124" v="1778" actId="20577"/>
          <ac:spMkLst>
            <pc:docMk/>
            <pc:sldMk cId="1491354878" sldId="303"/>
            <ac:spMk id="23" creationId="{7C5ACA61-BB26-4E76-A31B-6E915E6E7112}"/>
          </ac:spMkLst>
        </pc:spChg>
        <pc:picChg chg="add mod">
          <ac:chgData name="Xuanbo" userId="52a29cb4-095e-4b88-8e5b-abe65ecae15b" providerId="ADAL" clId="{65123C54-3A2B-497A-B4DF-AA9B011C3E82}" dt="2023-02-25T05:04:50.216" v="1708" actId="14100"/>
          <ac:picMkLst>
            <pc:docMk/>
            <pc:sldMk cId="1491354878" sldId="303"/>
            <ac:picMk id="4" creationId="{C59E300E-B481-4997-A5C7-0812486C2011}"/>
          </ac:picMkLst>
        </pc:picChg>
        <pc:picChg chg="add mod">
          <ac:chgData name="Xuanbo" userId="52a29cb4-095e-4b88-8e5b-abe65ecae15b" providerId="ADAL" clId="{65123C54-3A2B-497A-B4DF-AA9B011C3E82}" dt="2023-02-25T05:05:03.398" v="1713" actId="1076"/>
          <ac:picMkLst>
            <pc:docMk/>
            <pc:sldMk cId="1491354878" sldId="303"/>
            <ac:picMk id="9" creationId="{B2A1698C-5E35-4909-8176-C97B4C26F4E7}"/>
          </ac:picMkLst>
        </pc:picChg>
        <pc:picChg chg="add mod">
          <ac:chgData name="Xuanbo" userId="52a29cb4-095e-4b88-8e5b-abe65ecae15b" providerId="ADAL" clId="{65123C54-3A2B-497A-B4DF-AA9B011C3E82}" dt="2023-02-25T05:05:03.398" v="1713" actId="1076"/>
          <ac:picMkLst>
            <pc:docMk/>
            <pc:sldMk cId="1491354878" sldId="303"/>
            <ac:picMk id="11" creationId="{CE0750E2-8039-4F09-B67F-B76B42839FE6}"/>
          </ac:picMkLst>
        </pc:picChg>
        <pc:picChg chg="add mod">
          <ac:chgData name="Xuanbo" userId="52a29cb4-095e-4b88-8e5b-abe65ecae15b" providerId="ADAL" clId="{65123C54-3A2B-497A-B4DF-AA9B011C3E82}" dt="2023-02-25T05:05:03.398" v="1713" actId="1076"/>
          <ac:picMkLst>
            <pc:docMk/>
            <pc:sldMk cId="1491354878" sldId="303"/>
            <ac:picMk id="13" creationId="{A130A98D-7994-4487-B9A0-87CBC140F389}"/>
          </ac:picMkLst>
        </pc:picChg>
        <pc:picChg chg="add mod">
          <ac:chgData name="Xuanbo" userId="52a29cb4-095e-4b88-8e5b-abe65ecae15b" providerId="ADAL" clId="{65123C54-3A2B-497A-B4DF-AA9B011C3E82}" dt="2023-02-25T05:05:03.398" v="1713" actId="1076"/>
          <ac:picMkLst>
            <pc:docMk/>
            <pc:sldMk cId="1491354878" sldId="303"/>
            <ac:picMk id="15" creationId="{CEFC8E52-96F4-4D11-8661-54948C858F43}"/>
          </ac:picMkLst>
        </pc:picChg>
      </pc:sldChg>
      <pc:sldChg chg="addSp delSp modSp add mod addCm delCm">
        <pc:chgData name="Xuanbo" userId="52a29cb4-095e-4b88-8e5b-abe65ecae15b" providerId="ADAL" clId="{65123C54-3A2B-497A-B4DF-AA9B011C3E82}" dt="2023-02-25T05:32:22.458" v="2337" actId="20577"/>
        <pc:sldMkLst>
          <pc:docMk/>
          <pc:sldMk cId="77921929" sldId="304"/>
        </pc:sldMkLst>
        <pc:spChg chg="mod">
          <ac:chgData name="Xuanbo" userId="52a29cb4-095e-4b88-8e5b-abe65ecae15b" providerId="ADAL" clId="{65123C54-3A2B-497A-B4DF-AA9B011C3E82}" dt="2023-02-25T05:32:22.458" v="2337" actId="20577"/>
          <ac:spMkLst>
            <pc:docMk/>
            <pc:sldMk cId="77921929" sldId="304"/>
            <ac:spMk id="7" creationId="{7D6C4428-B079-4976-BC75-D390EBA39177}"/>
          </ac:spMkLst>
        </pc:spChg>
        <pc:spChg chg="del">
          <ac:chgData name="Xuanbo" userId="52a29cb4-095e-4b88-8e5b-abe65ecae15b" providerId="ADAL" clId="{65123C54-3A2B-497A-B4DF-AA9B011C3E82}" dt="2023-02-25T05:28:39.238" v="2298" actId="478"/>
          <ac:spMkLst>
            <pc:docMk/>
            <pc:sldMk cId="77921929" sldId="304"/>
            <ac:spMk id="8" creationId="{D410A7A3-3199-4419-B0FF-72408280C1F4}"/>
          </ac:spMkLst>
        </pc:spChg>
        <pc:spChg chg="add mod">
          <ac:chgData name="Xuanbo" userId="52a29cb4-095e-4b88-8e5b-abe65ecae15b" providerId="ADAL" clId="{65123C54-3A2B-497A-B4DF-AA9B011C3E82}" dt="2023-02-25T05:31:16.625" v="2320" actId="21"/>
          <ac:spMkLst>
            <pc:docMk/>
            <pc:sldMk cId="77921929" sldId="304"/>
            <ac:spMk id="20" creationId="{F8B8850E-F761-457F-AAC1-6C0BB561880B}"/>
          </ac:spMkLst>
        </pc:spChg>
        <pc:picChg chg="add mod modCrop">
          <ac:chgData name="Xuanbo" userId="52a29cb4-095e-4b88-8e5b-abe65ecae15b" providerId="ADAL" clId="{65123C54-3A2B-497A-B4DF-AA9B011C3E82}" dt="2023-02-25T05:29:50.657" v="2307" actId="1076"/>
          <ac:picMkLst>
            <pc:docMk/>
            <pc:sldMk cId="77921929" sldId="304"/>
            <ac:picMk id="3" creationId="{2D439A1B-31DD-48F5-9DD9-4787B4525BB6}"/>
          </ac:picMkLst>
        </pc:picChg>
        <pc:picChg chg="del">
          <ac:chgData name="Xuanbo" userId="52a29cb4-095e-4b88-8e5b-abe65ecae15b" providerId="ADAL" clId="{65123C54-3A2B-497A-B4DF-AA9B011C3E82}" dt="2023-02-25T05:30:47.956" v="2317" actId="21"/>
          <ac:picMkLst>
            <pc:docMk/>
            <pc:sldMk cId="77921929" sldId="304"/>
            <ac:picMk id="4" creationId="{A807ACEB-CFF3-4933-84C3-614C12A703D3}"/>
          </ac:picMkLst>
        </pc:picChg>
        <pc:picChg chg="del">
          <ac:chgData name="Xuanbo" userId="52a29cb4-095e-4b88-8e5b-abe65ecae15b" providerId="ADAL" clId="{65123C54-3A2B-497A-B4DF-AA9B011C3E82}" dt="2023-02-25T05:30:47.956" v="2317" actId="21"/>
          <ac:picMkLst>
            <pc:docMk/>
            <pc:sldMk cId="77921929" sldId="304"/>
            <ac:picMk id="5" creationId="{7839C405-8D69-4A8A-BD40-931692A131FF}"/>
          </ac:picMkLst>
        </pc:picChg>
        <pc:picChg chg="del">
          <ac:chgData name="Xuanbo" userId="52a29cb4-095e-4b88-8e5b-abe65ecae15b" providerId="ADAL" clId="{65123C54-3A2B-497A-B4DF-AA9B011C3E82}" dt="2023-02-25T05:30:39.032" v="2315" actId="21"/>
          <ac:picMkLst>
            <pc:docMk/>
            <pc:sldMk cId="77921929" sldId="304"/>
            <ac:picMk id="6" creationId="{8FD44866-D878-40EE-BD91-1C843087EA77}"/>
          </ac:picMkLst>
        </pc:picChg>
        <pc:picChg chg="del">
          <ac:chgData name="Xuanbo" userId="52a29cb4-095e-4b88-8e5b-abe65ecae15b" providerId="ADAL" clId="{65123C54-3A2B-497A-B4DF-AA9B011C3E82}" dt="2023-02-25T05:30:39.032" v="2315" actId="21"/>
          <ac:picMkLst>
            <pc:docMk/>
            <pc:sldMk cId="77921929" sldId="304"/>
            <ac:picMk id="12" creationId="{06F3C4E5-217D-4040-A9BF-DE24573332A7}"/>
          </ac:picMkLst>
        </pc:picChg>
        <pc:picChg chg="del">
          <ac:chgData name="Xuanbo" userId="52a29cb4-095e-4b88-8e5b-abe65ecae15b" providerId="ADAL" clId="{65123C54-3A2B-497A-B4DF-AA9B011C3E82}" dt="2023-02-25T05:30:47.956" v="2317" actId="21"/>
          <ac:picMkLst>
            <pc:docMk/>
            <pc:sldMk cId="77921929" sldId="304"/>
            <ac:picMk id="13" creationId="{705F3F42-AD25-4A0E-BF25-0A98432D66F5}"/>
          </ac:picMkLst>
        </pc:picChg>
        <pc:picChg chg="del">
          <ac:chgData name="Xuanbo" userId="52a29cb4-095e-4b88-8e5b-abe65ecae15b" providerId="ADAL" clId="{65123C54-3A2B-497A-B4DF-AA9B011C3E82}" dt="2023-02-25T05:30:39.032" v="2315" actId="21"/>
          <ac:picMkLst>
            <pc:docMk/>
            <pc:sldMk cId="77921929" sldId="304"/>
            <ac:picMk id="14" creationId="{D0D43AA7-0E84-4F9C-8D1E-6BD45CF345C1}"/>
          </ac:picMkLst>
        </pc:picChg>
        <pc:picChg chg="add mod modCrop">
          <ac:chgData name="Xuanbo" userId="52a29cb4-095e-4b88-8e5b-abe65ecae15b" providerId="ADAL" clId="{65123C54-3A2B-497A-B4DF-AA9B011C3E82}" dt="2023-02-25T05:30:01.784" v="2310" actId="18131"/>
          <ac:picMkLst>
            <pc:docMk/>
            <pc:sldMk cId="77921929" sldId="304"/>
            <ac:picMk id="23" creationId="{6E96FA2A-816D-4B1A-84FA-F83B5DA21DFE}"/>
          </ac:picMkLst>
        </pc:picChg>
        <pc:picChg chg="add mod modCrop">
          <ac:chgData name="Xuanbo" userId="52a29cb4-095e-4b88-8e5b-abe65ecae15b" providerId="ADAL" clId="{65123C54-3A2B-497A-B4DF-AA9B011C3E82}" dt="2023-02-25T05:31:27.001" v="2322" actId="18131"/>
          <ac:picMkLst>
            <pc:docMk/>
            <pc:sldMk cId="77921929" sldId="304"/>
            <ac:picMk id="24" creationId="{17552ABE-86F7-433E-ADC2-E6563423E360}"/>
          </ac:picMkLst>
        </pc:picChg>
        <pc:picChg chg="add mod">
          <ac:chgData name="Xuanbo" userId="52a29cb4-095e-4b88-8e5b-abe65ecae15b" providerId="ADAL" clId="{65123C54-3A2B-497A-B4DF-AA9B011C3E82}" dt="2023-02-25T05:30:45.003" v="2316" actId="571"/>
          <ac:picMkLst>
            <pc:docMk/>
            <pc:sldMk cId="77921929" sldId="304"/>
            <ac:picMk id="25" creationId="{7EFB2200-CA16-44A5-A19C-C7B80E0C799B}"/>
          </ac:picMkLst>
        </pc:picChg>
        <pc:picChg chg="add mod modCrop">
          <ac:chgData name="Xuanbo" userId="52a29cb4-095e-4b88-8e5b-abe65ecae15b" providerId="ADAL" clId="{65123C54-3A2B-497A-B4DF-AA9B011C3E82}" dt="2023-02-25T05:31:49.064" v="2324" actId="18131"/>
          <ac:picMkLst>
            <pc:docMk/>
            <pc:sldMk cId="77921929" sldId="304"/>
            <ac:picMk id="26" creationId="{E12424CE-92F4-4B52-B7CD-A49B744F7B8E}"/>
          </ac:picMkLst>
        </pc:picChg>
        <pc:picChg chg="add mod modCrop">
          <ac:chgData name="Xuanbo" userId="52a29cb4-095e-4b88-8e5b-abe65ecae15b" providerId="ADAL" clId="{65123C54-3A2B-497A-B4DF-AA9B011C3E82}" dt="2023-02-25T05:31:59.174" v="2326" actId="18131"/>
          <ac:picMkLst>
            <pc:docMk/>
            <pc:sldMk cId="77921929" sldId="304"/>
            <ac:picMk id="30" creationId="{D1E9D11F-BB21-47EA-868A-F328E3C0FE85}"/>
          </ac:picMkLst>
        </pc:picChg>
      </pc:sldChg>
      <pc:sldChg chg="new del">
        <pc:chgData name="Xuanbo" userId="52a29cb4-095e-4b88-8e5b-abe65ecae15b" providerId="ADAL" clId="{65123C54-3A2B-497A-B4DF-AA9B011C3E82}" dt="2023-02-25T05:28:17.692" v="2296" actId="680"/>
        <pc:sldMkLst>
          <pc:docMk/>
          <pc:sldMk cId="4102326151" sldId="304"/>
        </pc:sldMkLst>
      </pc:sldChg>
      <pc:sldChg chg="add del">
        <pc:chgData name="Xuanbo" userId="52a29cb4-095e-4b88-8e5b-abe65ecae15b" providerId="ADAL" clId="{65123C54-3A2B-497A-B4DF-AA9B011C3E82}" dt="2023-02-25T05:28:16.973" v="2295"/>
        <pc:sldMkLst>
          <pc:docMk/>
          <pc:sldMk cId="2914115535" sldId="305"/>
        </pc:sldMkLst>
      </pc:sldChg>
    </pc:docChg>
  </pc:docChgLst>
  <pc:docChgLst>
    <pc:chgData name="Xuanbo" userId="52a29cb4-095e-4b88-8e5b-abe65ecae15b" providerId="ADAL" clId="{1417AC80-A8D7-419E-B421-33BB08731B90}"/>
    <pc:docChg chg="undo custSel addSld delSld modSld">
      <pc:chgData name="Xuanbo" userId="52a29cb4-095e-4b88-8e5b-abe65ecae15b" providerId="ADAL" clId="{1417AC80-A8D7-419E-B421-33BB08731B90}" dt="2023-04-12T04:46:10.556" v="788" actId="404"/>
      <pc:docMkLst>
        <pc:docMk/>
      </pc:docMkLst>
      <pc:sldChg chg="addSp delSp modSp mod">
        <pc:chgData name="Xuanbo" userId="52a29cb4-095e-4b88-8e5b-abe65ecae15b" providerId="ADAL" clId="{1417AC80-A8D7-419E-B421-33BB08731B90}" dt="2023-04-12T04:46:10.556" v="788" actId="404"/>
        <pc:sldMkLst>
          <pc:docMk/>
          <pc:sldMk cId="552668685" sldId="257"/>
        </pc:sldMkLst>
        <pc:spChg chg="mod">
          <ac:chgData name="Xuanbo" userId="52a29cb4-095e-4b88-8e5b-abe65ecae15b" providerId="ADAL" clId="{1417AC80-A8D7-419E-B421-33BB08731B90}" dt="2023-04-12T04:46:10.556" v="788" actId="404"/>
          <ac:spMkLst>
            <pc:docMk/>
            <pc:sldMk cId="552668685" sldId="257"/>
            <ac:spMk id="7" creationId="{8A8512DB-3D28-7985-AF73-D35B05BD1D43}"/>
          </ac:spMkLst>
        </pc:spChg>
        <pc:spChg chg="mod">
          <ac:chgData name="Xuanbo" userId="52a29cb4-095e-4b88-8e5b-abe65ecae15b" providerId="ADAL" clId="{1417AC80-A8D7-419E-B421-33BB08731B90}" dt="2023-04-12T04:46:10.556" v="788" actId="404"/>
          <ac:spMkLst>
            <pc:docMk/>
            <pc:sldMk cId="552668685" sldId="257"/>
            <ac:spMk id="9" creationId="{4536A1E2-19E5-85F2-60D0-8CF11F284471}"/>
          </ac:spMkLst>
        </pc:spChg>
        <pc:spChg chg="mod">
          <ac:chgData name="Xuanbo" userId="52a29cb4-095e-4b88-8e5b-abe65ecae15b" providerId="ADAL" clId="{1417AC80-A8D7-419E-B421-33BB08731B90}" dt="2023-04-12T04:46:10.556" v="788" actId="404"/>
          <ac:spMkLst>
            <pc:docMk/>
            <pc:sldMk cId="552668685" sldId="257"/>
            <ac:spMk id="11" creationId="{8870D315-40E3-0EC2-6D56-E03037F01BA6}"/>
          </ac:spMkLst>
        </pc:spChg>
        <pc:spChg chg="mod">
          <ac:chgData name="Xuanbo" userId="52a29cb4-095e-4b88-8e5b-abe65ecae15b" providerId="ADAL" clId="{1417AC80-A8D7-419E-B421-33BB08731B90}" dt="2023-04-12T04:46:06.321" v="787" actId="1038"/>
          <ac:spMkLst>
            <pc:docMk/>
            <pc:sldMk cId="552668685" sldId="257"/>
            <ac:spMk id="17" creationId="{A38F9D7A-3D85-442F-B4DE-D086862C6FF7}"/>
          </ac:spMkLst>
        </pc:spChg>
        <pc:spChg chg="mod">
          <ac:chgData name="Xuanbo" userId="52a29cb4-095e-4b88-8e5b-abe65ecae15b" providerId="ADAL" clId="{1417AC80-A8D7-419E-B421-33BB08731B90}" dt="2023-04-12T04:46:06.321" v="787" actId="1038"/>
          <ac:spMkLst>
            <pc:docMk/>
            <pc:sldMk cId="552668685" sldId="257"/>
            <ac:spMk id="18" creationId="{1EAA9979-C218-4DFA-A67E-9A56C9789E18}"/>
          </ac:spMkLst>
        </pc:spChg>
        <pc:spChg chg="mod">
          <ac:chgData name="Xuanbo" userId="52a29cb4-095e-4b88-8e5b-abe65ecae15b" providerId="ADAL" clId="{1417AC80-A8D7-419E-B421-33BB08731B90}" dt="2023-04-12T04:45:23.142" v="776" actId="1076"/>
          <ac:spMkLst>
            <pc:docMk/>
            <pc:sldMk cId="552668685" sldId="257"/>
            <ac:spMk id="20" creationId="{717F7E5E-9D5E-4C1E-9239-B05747CD9A74}"/>
          </ac:spMkLst>
        </pc:spChg>
        <pc:spChg chg="mod">
          <ac:chgData name="Xuanbo" userId="52a29cb4-095e-4b88-8e5b-abe65ecae15b" providerId="ADAL" clId="{1417AC80-A8D7-419E-B421-33BB08731B90}" dt="2023-04-12T04:45:32.517" v="778" actId="1076"/>
          <ac:spMkLst>
            <pc:docMk/>
            <pc:sldMk cId="552668685" sldId="257"/>
            <ac:spMk id="21" creationId="{724DB35E-DC21-4C2A-8FCF-E69414DAB07F}"/>
          </ac:spMkLst>
        </pc:spChg>
        <pc:spChg chg="mod">
          <ac:chgData name="Xuanbo" userId="52a29cb4-095e-4b88-8e5b-abe65ecae15b" providerId="ADAL" clId="{1417AC80-A8D7-419E-B421-33BB08731B90}" dt="2023-04-12T04:45:40.818" v="780" actId="1076"/>
          <ac:spMkLst>
            <pc:docMk/>
            <pc:sldMk cId="552668685" sldId="257"/>
            <ac:spMk id="23" creationId="{3593989F-6325-4E48-BE51-71339184B96F}"/>
          </ac:spMkLst>
        </pc:spChg>
        <pc:grpChg chg="mod">
          <ac:chgData name="Xuanbo" userId="52a29cb4-095e-4b88-8e5b-abe65ecae15b" providerId="ADAL" clId="{1417AC80-A8D7-419E-B421-33BB08731B90}" dt="2023-04-12T04:46:10.556" v="788" actId="404"/>
          <ac:grpSpMkLst>
            <pc:docMk/>
            <pc:sldMk cId="552668685" sldId="257"/>
            <ac:grpSpMk id="2" creationId="{89DA59E5-C499-C8AA-1580-49E9A24F5B35}"/>
          </ac:grpSpMkLst>
        </pc:grpChg>
        <pc:picChg chg="add mod">
          <ac:chgData name="Xuanbo" userId="52a29cb4-095e-4b88-8e5b-abe65ecae15b" providerId="ADAL" clId="{1417AC80-A8D7-419E-B421-33BB08731B90}" dt="2023-04-12T04:45:18.387" v="775" actId="1076"/>
          <ac:picMkLst>
            <pc:docMk/>
            <pc:sldMk cId="552668685" sldId="257"/>
            <ac:picMk id="3" creationId="{FB5C6EAF-18B7-4E85-8355-1E86E110B7D2}"/>
          </ac:picMkLst>
        </pc:picChg>
        <pc:picChg chg="add mod">
          <ac:chgData name="Xuanbo" userId="52a29cb4-095e-4b88-8e5b-abe65ecae15b" providerId="ADAL" clId="{1417AC80-A8D7-419E-B421-33BB08731B90}" dt="2023-04-12T04:45:18.387" v="775" actId="1076"/>
          <ac:picMkLst>
            <pc:docMk/>
            <pc:sldMk cId="552668685" sldId="257"/>
            <ac:picMk id="4" creationId="{E49F2CA7-606F-49C1-A214-33DA87D4EA3B}"/>
          </ac:picMkLst>
        </pc:picChg>
        <pc:picChg chg="add mod">
          <ac:chgData name="Xuanbo" userId="52a29cb4-095e-4b88-8e5b-abe65ecae15b" providerId="ADAL" clId="{1417AC80-A8D7-419E-B421-33BB08731B90}" dt="2023-04-12T04:45:18.387" v="775" actId="1076"/>
          <ac:picMkLst>
            <pc:docMk/>
            <pc:sldMk cId="552668685" sldId="257"/>
            <ac:picMk id="5" creationId="{70D0D578-8D31-4000-B1CE-C7A91505700A}"/>
          </ac:picMkLst>
        </pc:picChg>
        <pc:picChg chg="del">
          <ac:chgData name="Xuanbo" userId="52a29cb4-095e-4b88-8e5b-abe65ecae15b" providerId="ADAL" clId="{1417AC80-A8D7-419E-B421-33BB08731B90}" dt="2023-04-12T04:42:42.914" v="733" actId="21"/>
          <ac:picMkLst>
            <pc:docMk/>
            <pc:sldMk cId="552668685" sldId="257"/>
            <ac:picMk id="15" creationId="{CF807EC0-E3FC-4A9A-A245-57C5C3F31A49}"/>
          </ac:picMkLst>
        </pc:picChg>
        <pc:picChg chg="del">
          <ac:chgData name="Xuanbo" userId="52a29cb4-095e-4b88-8e5b-abe65ecae15b" providerId="ADAL" clId="{1417AC80-A8D7-419E-B421-33BB08731B90}" dt="2023-04-12T04:42:42.914" v="733" actId="21"/>
          <ac:picMkLst>
            <pc:docMk/>
            <pc:sldMk cId="552668685" sldId="257"/>
            <ac:picMk id="16" creationId="{9E08D50D-143D-4559-8E72-9C1D45101061}"/>
          </ac:picMkLst>
        </pc:picChg>
        <pc:picChg chg="del">
          <ac:chgData name="Xuanbo" userId="52a29cb4-095e-4b88-8e5b-abe65ecae15b" providerId="ADAL" clId="{1417AC80-A8D7-419E-B421-33BB08731B90}" dt="2023-04-12T04:42:42.914" v="733" actId="21"/>
          <ac:picMkLst>
            <pc:docMk/>
            <pc:sldMk cId="552668685" sldId="257"/>
            <ac:picMk id="19" creationId="{39E13BE7-4CFD-4D3D-AA3F-6314F348D0D8}"/>
          </ac:picMkLst>
        </pc:picChg>
        <pc:cxnChg chg="mod">
          <ac:chgData name="Xuanbo" userId="52a29cb4-095e-4b88-8e5b-abe65ecae15b" providerId="ADAL" clId="{1417AC80-A8D7-419E-B421-33BB08731B90}" dt="2023-04-12T04:45:45.036" v="781" actId="1076"/>
          <ac:cxnSpMkLst>
            <pc:docMk/>
            <pc:sldMk cId="552668685" sldId="257"/>
            <ac:cxnSpMk id="22" creationId="{10641A20-2F44-4635-9055-AFB038B2D9AC}"/>
          </ac:cxnSpMkLst>
        </pc:cxnChg>
      </pc:sldChg>
      <pc:sldChg chg="del">
        <pc:chgData name="Xuanbo" userId="52a29cb4-095e-4b88-8e5b-abe65ecae15b" providerId="ADAL" clId="{1417AC80-A8D7-419E-B421-33BB08731B90}" dt="2023-04-12T04:30:45.616" v="557" actId="2696"/>
        <pc:sldMkLst>
          <pc:docMk/>
          <pc:sldMk cId="2521337418" sldId="275"/>
        </pc:sldMkLst>
      </pc:sldChg>
      <pc:sldChg chg="addSp delSp modSp mod">
        <pc:chgData name="Xuanbo" userId="52a29cb4-095e-4b88-8e5b-abe65ecae15b" providerId="ADAL" clId="{1417AC80-A8D7-419E-B421-33BB08731B90}" dt="2023-04-12T04:41:52.088" v="732"/>
        <pc:sldMkLst>
          <pc:docMk/>
          <pc:sldMk cId="2579405120" sldId="278"/>
        </pc:sldMkLst>
        <pc:spChg chg="mod">
          <ac:chgData name="Xuanbo" userId="52a29cb4-095e-4b88-8e5b-abe65ecae15b" providerId="ADAL" clId="{1417AC80-A8D7-419E-B421-33BB08731B90}" dt="2023-04-12T04:37:31.106" v="621" actId="14100"/>
          <ac:spMkLst>
            <pc:docMk/>
            <pc:sldMk cId="2579405120" sldId="278"/>
            <ac:spMk id="5" creationId="{BBDE0A80-E695-49D3-9194-DDEFBE88EA21}"/>
          </ac:spMkLst>
        </pc:spChg>
        <pc:spChg chg="mod">
          <ac:chgData name="Xuanbo" userId="52a29cb4-095e-4b88-8e5b-abe65ecae15b" providerId="ADAL" clId="{1417AC80-A8D7-419E-B421-33BB08731B90}" dt="2023-04-12T04:41:41.985" v="726"/>
          <ac:spMkLst>
            <pc:docMk/>
            <pc:sldMk cId="2579405120" sldId="278"/>
            <ac:spMk id="10" creationId="{D756342A-43F3-4142-A0AD-A65E1882C576}"/>
          </ac:spMkLst>
        </pc:spChg>
        <pc:spChg chg="add del mod">
          <ac:chgData name="Xuanbo" userId="52a29cb4-095e-4b88-8e5b-abe65ecae15b" providerId="ADAL" clId="{1417AC80-A8D7-419E-B421-33BB08731B90}" dt="2023-04-12T04:36:26.783" v="592" actId="21"/>
          <ac:spMkLst>
            <pc:docMk/>
            <pc:sldMk cId="2579405120" sldId="278"/>
            <ac:spMk id="14" creationId="{5DB328D9-C9FF-42D7-900D-96F86442A67C}"/>
          </ac:spMkLst>
        </pc:spChg>
        <pc:spChg chg="add del">
          <ac:chgData name="Xuanbo" userId="52a29cb4-095e-4b88-8e5b-abe65ecae15b" providerId="ADAL" clId="{1417AC80-A8D7-419E-B421-33BB08731B90}" dt="2023-04-12T04:36:26.783" v="592" actId="21"/>
          <ac:spMkLst>
            <pc:docMk/>
            <pc:sldMk cId="2579405120" sldId="278"/>
            <ac:spMk id="15" creationId="{ECADC96D-DA2D-4183-86DF-BD9374E30A9B}"/>
          </ac:spMkLst>
        </pc:spChg>
        <pc:spChg chg="add del">
          <ac:chgData name="Xuanbo" userId="52a29cb4-095e-4b88-8e5b-abe65ecae15b" providerId="ADAL" clId="{1417AC80-A8D7-419E-B421-33BB08731B90}" dt="2023-04-12T04:36:26.783" v="592" actId="21"/>
          <ac:spMkLst>
            <pc:docMk/>
            <pc:sldMk cId="2579405120" sldId="278"/>
            <ac:spMk id="16" creationId="{A39059D6-37C3-4106-8BAF-F632C27D10D8}"/>
          </ac:spMkLst>
        </pc:spChg>
        <pc:spChg chg="add mod">
          <ac:chgData name="Xuanbo" userId="52a29cb4-095e-4b88-8e5b-abe65ecae15b" providerId="ADAL" clId="{1417AC80-A8D7-419E-B421-33BB08731B90}" dt="2023-04-12T04:36:24.071" v="589" actId="571"/>
          <ac:spMkLst>
            <pc:docMk/>
            <pc:sldMk cId="2579405120" sldId="278"/>
            <ac:spMk id="18" creationId="{CFF0174C-44FA-4959-87CF-6C899E7C0533}"/>
          </ac:spMkLst>
        </pc:spChg>
        <pc:spChg chg="add del mod">
          <ac:chgData name="Xuanbo" userId="52a29cb4-095e-4b88-8e5b-abe65ecae15b" providerId="ADAL" clId="{1417AC80-A8D7-419E-B421-33BB08731B90}" dt="2023-04-12T04:38:45.884" v="652"/>
          <ac:spMkLst>
            <pc:docMk/>
            <pc:sldMk cId="2579405120" sldId="278"/>
            <ac:spMk id="19" creationId="{41C740B1-179B-4C37-BB4C-5852573BC322}"/>
          </ac:spMkLst>
        </pc:spChg>
        <pc:spChg chg="add mod">
          <ac:chgData name="Xuanbo" userId="52a29cb4-095e-4b88-8e5b-abe65ecae15b" providerId="ADAL" clId="{1417AC80-A8D7-419E-B421-33BB08731B90}" dt="2023-04-12T04:41:52.088" v="732"/>
          <ac:spMkLst>
            <pc:docMk/>
            <pc:sldMk cId="2579405120" sldId="278"/>
            <ac:spMk id="20" creationId="{2F70DE5E-87A9-4498-ABD0-8DF5DD6E0871}"/>
          </ac:spMkLst>
        </pc:spChg>
        <pc:picChg chg="add del mod">
          <ac:chgData name="Xuanbo" userId="52a29cb4-095e-4b88-8e5b-abe65ecae15b" providerId="ADAL" clId="{1417AC80-A8D7-419E-B421-33BB08731B90}" dt="2023-04-12T04:36:26.783" v="592" actId="21"/>
          <ac:picMkLst>
            <pc:docMk/>
            <pc:sldMk cId="2579405120" sldId="278"/>
            <ac:picMk id="11" creationId="{DB101BE5-B403-4E87-99E0-C92708A7756F}"/>
          </ac:picMkLst>
        </pc:picChg>
        <pc:picChg chg="add del mod">
          <ac:chgData name="Xuanbo" userId="52a29cb4-095e-4b88-8e5b-abe65ecae15b" providerId="ADAL" clId="{1417AC80-A8D7-419E-B421-33BB08731B90}" dt="2023-04-12T04:36:26.783" v="592" actId="21"/>
          <ac:picMkLst>
            <pc:docMk/>
            <pc:sldMk cId="2579405120" sldId="278"/>
            <ac:picMk id="12" creationId="{EB10B2C5-72F3-4B16-98C2-649F39CD5DA3}"/>
          </ac:picMkLst>
        </pc:picChg>
        <pc:picChg chg="add del mod">
          <ac:chgData name="Xuanbo" userId="52a29cb4-095e-4b88-8e5b-abe65ecae15b" providerId="ADAL" clId="{1417AC80-A8D7-419E-B421-33BB08731B90}" dt="2023-04-12T04:36:26.783" v="592" actId="21"/>
          <ac:picMkLst>
            <pc:docMk/>
            <pc:sldMk cId="2579405120" sldId="278"/>
            <ac:picMk id="13" creationId="{79E229B5-2B30-495B-871D-EA8A284E341F}"/>
          </ac:picMkLst>
        </pc:picChg>
        <pc:cxnChg chg="add del mod">
          <ac:chgData name="Xuanbo" userId="52a29cb4-095e-4b88-8e5b-abe65ecae15b" providerId="ADAL" clId="{1417AC80-A8D7-419E-B421-33BB08731B90}" dt="2023-04-12T04:38:47.847" v="653" actId="1076"/>
          <ac:cxnSpMkLst>
            <pc:docMk/>
            <pc:sldMk cId="2579405120" sldId="278"/>
            <ac:cxnSpMk id="17" creationId="{6046326F-9694-4909-8539-052E6D45B3D3}"/>
          </ac:cxnSpMkLst>
        </pc:cxnChg>
      </pc:sldChg>
      <pc:sldChg chg="del">
        <pc:chgData name="Xuanbo" userId="52a29cb4-095e-4b88-8e5b-abe65ecae15b" providerId="ADAL" clId="{1417AC80-A8D7-419E-B421-33BB08731B90}" dt="2023-04-12T04:30:45.616" v="557" actId="2696"/>
        <pc:sldMkLst>
          <pc:docMk/>
          <pc:sldMk cId="3937262370" sldId="281"/>
        </pc:sldMkLst>
      </pc:sldChg>
      <pc:sldChg chg="del">
        <pc:chgData name="Xuanbo" userId="52a29cb4-095e-4b88-8e5b-abe65ecae15b" providerId="ADAL" clId="{1417AC80-A8D7-419E-B421-33BB08731B90}" dt="2023-04-12T04:30:45.616" v="557" actId="2696"/>
        <pc:sldMkLst>
          <pc:docMk/>
          <pc:sldMk cId="3205100391" sldId="285"/>
        </pc:sldMkLst>
      </pc:sldChg>
      <pc:sldChg chg="del">
        <pc:chgData name="Xuanbo" userId="52a29cb4-095e-4b88-8e5b-abe65ecae15b" providerId="ADAL" clId="{1417AC80-A8D7-419E-B421-33BB08731B90}" dt="2023-04-12T04:30:45.616" v="557" actId="2696"/>
        <pc:sldMkLst>
          <pc:docMk/>
          <pc:sldMk cId="3659128109" sldId="286"/>
        </pc:sldMkLst>
      </pc:sldChg>
      <pc:sldChg chg="del">
        <pc:chgData name="Xuanbo" userId="52a29cb4-095e-4b88-8e5b-abe65ecae15b" providerId="ADAL" clId="{1417AC80-A8D7-419E-B421-33BB08731B90}" dt="2023-04-12T04:30:45.616" v="557" actId="2696"/>
        <pc:sldMkLst>
          <pc:docMk/>
          <pc:sldMk cId="1638628009" sldId="287"/>
        </pc:sldMkLst>
      </pc:sldChg>
      <pc:sldChg chg="del">
        <pc:chgData name="Xuanbo" userId="52a29cb4-095e-4b88-8e5b-abe65ecae15b" providerId="ADAL" clId="{1417AC80-A8D7-419E-B421-33BB08731B90}" dt="2023-04-12T04:30:45.616" v="557" actId="2696"/>
        <pc:sldMkLst>
          <pc:docMk/>
          <pc:sldMk cId="40255601" sldId="288"/>
        </pc:sldMkLst>
      </pc:sldChg>
      <pc:sldChg chg="del">
        <pc:chgData name="Xuanbo" userId="52a29cb4-095e-4b88-8e5b-abe65ecae15b" providerId="ADAL" clId="{1417AC80-A8D7-419E-B421-33BB08731B90}" dt="2023-04-12T04:30:45.616" v="557" actId="2696"/>
        <pc:sldMkLst>
          <pc:docMk/>
          <pc:sldMk cId="1977343308" sldId="289"/>
        </pc:sldMkLst>
      </pc:sldChg>
      <pc:sldChg chg="del">
        <pc:chgData name="Xuanbo" userId="52a29cb4-095e-4b88-8e5b-abe65ecae15b" providerId="ADAL" clId="{1417AC80-A8D7-419E-B421-33BB08731B90}" dt="2023-04-12T04:30:45.616" v="557" actId="2696"/>
        <pc:sldMkLst>
          <pc:docMk/>
          <pc:sldMk cId="533808150" sldId="290"/>
        </pc:sldMkLst>
      </pc:sldChg>
      <pc:sldChg chg="del">
        <pc:chgData name="Xuanbo" userId="52a29cb4-095e-4b88-8e5b-abe65ecae15b" providerId="ADAL" clId="{1417AC80-A8D7-419E-B421-33BB08731B90}" dt="2023-04-12T04:30:45.616" v="557" actId="2696"/>
        <pc:sldMkLst>
          <pc:docMk/>
          <pc:sldMk cId="1666293371" sldId="292"/>
        </pc:sldMkLst>
      </pc:sldChg>
      <pc:sldChg chg="del">
        <pc:chgData name="Xuanbo" userId="52a29cb4-095e-4b88-8e5b-abe65ecae15b" providerId="ADAL" clId="{1417AC80-A8D7-419E-B421-33BB08731B90}" dt="2023-04-12T04:30:45.616" v="557" actId="2696"/>
        <pc:sldMkLst>
          <pc:docMk/>
          <pc:sldMk cId="1107692870" sldId="294"/>
        </pc:sldMkLst>
      </pc:sldChg>
      <pc:sldChg chg="del">
        <pc:chgData name="Xuanbo" userId="52a29cb4-095e-4b88-8e5b-abe65ecae15b" providerId="ADAL" clId="{1417AC80-A8D7-419E-B421-33BB08731B90}" dt="2023-04-12T04:30:45.616" v="557" actId="2696"/>
        <pc:sldMkLst>
          <pc:docMk/>
          <pc:sldMk cId="1081454568" sldId="295"/>
        </pc:sldMkLst>
      </pc:sldChg>
      <pc:sldChg chg="addSp delSp modSp mod">
        <pc:chgData name="Xuanbo" userId="52a29cb4-095e-4b88-8e5b-abe65ecae15b" providerId="ADAL" clId="{1417AC80-A8D7-419E-B421-33BB08731B90}" dt="2023-04-12T04:29:30.657" v="507" actId="1076"/>
        <pc:sldMkLst>
          <pc:docMk/>
          <pc:sldMk cId="2862118254" sldId="296"/>
        </pc:sldMkLst>
        <pc:spChg chg="mod">
          <ac:chgData name="Xuanbo" userId="52a29cb4-095e-4b88-8e5b-abe65ecae15b" providerId="ADAL" clId="{1417AC80-A8D7-419E-B421-33BB08731B90}" dt="2023-04-12T04:29:30.657" v="507" actId="1076"/>
          <ac:spMkLst>
            <pc:docMk/>
            <pc:sldMk cId="2862118254" sldId="296"/>
            <ac:spMk id="13" creationId="{89B6C010-4C63-434D-BC34-4B281E4C7CD5}"/>
          </ac:spMkLst>
        </pc:spChg>
        <pc:spChg chg="add mod">
          <ac:chgData name="Xuanbo" userId="52a29cb4-095e-4b88-8e5b-abe65ecae15b" providerId="ADAL" clId="{1417AC80-A8D7-419E-B421-33BB08731B90}" dt="2023-04-12T04:07:31.944" v="190" actId="1076"/>
          <ac:spMkLst>
            <pc:docMk/>
            <pc:sldMk cId="2862118254" sldId="296"/>
            <ac:spMk id="16" creationId="{6B21B9CF-47AF-4031-A5C6-92019CB8992A}"/>
          </ac:spMkLst>
        </pc:spChg>
        <pc:spChg chg="add mod">
          <ac:chgData name="Xuanbo" userId="52a29cb4-095e-4b88-8e5b-abe65ecae15b" providerId="ADAL" clId="{1417AC80-A8D7-419E-B421-33BB08731B90}" dt="2023-04-12T04:07:20.216" v="186" actId="1076"/>
          <ac:spMkLst>
            <pc:docMk/>
            <pc:sldMk cId="2862118254" sldId="296"/>
            <ac:spMk id="18" creationId="{C4E2924D-E71E-4628-AF35-03D193F696FE}"/>
          </ac:spMkLst>
        </pc:spChg>
        <pc:spChg chg="add mod">
          <ac:chgData name="Xuanbo" userId="52a29cb4-095e-4b88-8e5b-abe65ecae15b" providerId="ADAL" clId="{1417AC80-A8D7-419E-B421-33BB08731B90}" dt="2023-04-12T04:29:08.819" v="498" actId="1076"/>
          <ac:spMkLst>
            <pc:docMk/>
            <pc:sldMk cId="2862118254" sldId="296"/>
            <ac:spMk id="20" creationId="{9A7838C7-C432-4851-B4EC-5892A92C9C2C}"/>
          </ac:spMkLst>
        </pc:spChg>
        <pc:spChg chg="del mod">
          <ac:chgData name="Xuanbo" userId="52a29cb4-095e-4b88-8e5b-abe65ecae15b" providerId="ADAL" clId="{1417AC80-A8D7-419E-B421-33BB08731B90}" dt="2023-04-12T04:03:38.026" v="98" actId="478"/>
          <ac:spMkLst>
            <pc:docMk/>
            <pc:sldMk cId="2862118254" sldId="296"/>
            <ac:spMk id="21" creationId="{F37A23D2-85CC-4170-84BF-749BE0A2524A}"/>
          </ac:spMkLst>
        </pc:spChg>
        <pc:spChg chg="del">
          <ac:chgData name="Xuanbo" userId="52a29cb4-095e-4b88-8e5b-abe65ecae15b" providerId="ADAL" clId="{1417AC80-A8D7-419E-B421-33BB08731B90}" dt="2023-04-12T04:03:36.303" v="96" actId="478"/>
          <ac:spMkLst>
            <pc:docMk/>
            <pc:sldMk cId="2862118254" sldId="296"/>
            <ac:spMk id="22" creationId="{7BA63EB0-35B6-4BAA-9BA5-0B77039E7093}"/>
          </ac:spMkLst>
        </pc:spChg>
        <pc:spChg chg="del">
          <ac:chgData name="Xuanbo" userId="52a29cb4-095e-4b88-8e5b-abe65ecae15b" providerId="ADAL" clId="{1417AC80-A8D7-419E-B421-33BB08731B90}" dt="2023-04-12T04:03:39.396" v="99" actId="478"/>
          <ac:spMkLst>
            <pc:docMk/>
            <pc:sldMk cId="2862118254" sldId="296"/>
            <ac:spMk id="23" creationId="{EE729414-BE0F-4D1B-86A7-10CF9D6E10CF}"/>
          </ac:spMkLst>
        </pc:spChg>
        <pc:spChg chg="del">
          <ac:chgData name="Xuanbo" userId="52a29cb4-095e-4b88-8e5b-abe65ecae15b" providerId="ADAL" clId="{1417AC80-A8D7-419E-B421-33BB08731B90}" dt="2023-04-12T04:03:39.396" v="99" actId="478"/>
          <ac:spMkLst>
            <pc:docMk/>
            <pc:sldMk cId="2862118254" sldId="296"/>
            <ac:spMk id="24" creationId="{4756E75C-3F7D-4E86-A5CD-44E11F064289}"/>
          </ac:spMkLst>
        </pc:spChg>
        <pc:spChg chg="add mod">
          <ac:chgData name="Xuanbo" userId="52a29cb4-095e-4b88-8e5b-abe65ecae15b" providerId="ADAL" clId="{1417AC80-A8D7-419E-B421-33BB08731B90}" dt="2023-04-12T04:29:23.256" v="504" actId="1076"/>
          <ac:spMkLst>
            <pc:docMk/>
            <pc:sldMk cId="2862118254" sldId="296"/>
            <ac:spMk id="25" creationId="{222AC618-7507-4CA4-BE5C-A80395E993DE}"/>
          </ac:spMkLst>
        </pc:spChg>
        <pc:spChg chg="del">
          <ac:chgData name="Xuanbo" userId="52a29cb4-095e-4b88-8e5b-abe65ecae15b" providerId="ADAL" clId="{1417AC80-A8D7-419E-B421-33BB08731B90}" dt="2023-04-12T04:03:41.257" v="100" actId="478"/>
          <ac:spMkLst>
            <pc:docMk/>
            <pc:sldMk cId="2862118254" sldId="296"/>
            <ac:spMk id="26" creationId="{98DE90F8-9536-4DCF-BECB-C93AF0F58C0B}"/>
          </ac:spMkLst>
        </pc:spChg>
        <pc:picChg chg="del mod">
          <ac:chgData name="Xuanbo" userId="52a29cb4-095e-4b88-8e5b-abe65ecae15b" providerId="ADAL" clId="{1417AC80-A8D7-419E-B421-33BB08731B90}" dt="2023-04-12T04:03:36.303" v="96" actId="478"/>
          <ac:picMkLst>
            <pc:docMk/>
            <pc:sldMk cId="2862118254" sldId="296"/>
            <ac:picMk id="3" creationId="{A1DE8A40-1335-4986-96C2-273200FA1E31}"/>
          </ac:picMkLst>
        </pc:picChg>
        <pc:picChg chg="add del mod">
          <ac:chgData name="Xuanbo" userId="52a29cb4-095e-4b88-8e5b-abe65ecae15b" providerId="ADAL" clId="{1417AC80-A8D7-419E-B421-33BB08731B90}" dt="2023-04-12T04:06:21.736" v="165" actId="21"/>
          <ac:picMkLst>
            <pc:docMk/>
            <pc:sldMk cId="2862118254" sldId="296"/>
            <ac:picMk id="4" creationId="{1D6360BF-F361-4970-8EDA-D74C407A8EDB}"/>
          </ac:picMkLst>
        </pc:picChg>
        <pc:picChg chg="del">
          <ac:chgData name="Xuanbo" userId="52a29cb4-095e-4b88-8e5b-abe65ecae15b" providerId="ADAL" clId="{1417AC80-A8D7-419E-B421-33BB08731B90}" dt="2023-04-12T04:03:36.303" v="96" actId="478"/>
          <ac:picMkLst>
            <pc:docMk/>
            <pc:sldMk cId="2862118254" sldId="296"/>
            <ac:picMk id="6" creationId="{E759D94C-AC87-463F-95DE-5895A542E7E6}"/>
          </ac:picMkLst>
        </pc:picChg>
        <pc:picChg chg="del">
          <ac:chgData name="Xuanbo" userId="52a29cb4-095e-4b88-8e5b-abe65ecae15b" providerId="ADAL" clId="{1417AC80-A8D7-419E-B421-33BB08731B90}" dt="2023-04-12T04:03:39.396" v="99" actId="478"/>
          <ac:picMkLst>
            <pc:docMk/>
            <pc:sldMk cId="2862118254" sldId="296"/>
            <ac:picMk id="9" creationId="{ED4EC988-BDF3-4B01-B35D-F13B1D99BEE7}"/>
          </ac:picMkLst>
        </pc:picChg>
        <pc:picChg chg="del">
          <ac:chgData name="Xuanbo" userId="52a29cb4-095e-4b88-8e5b-abe65ecae15b" providerId="ADAL" clId="{1417AC80-A8D7-419E-B421-33BB08731B90}" dt="2023-04-12T04:03:39.396" v="99" actId="478"/>
          <ac:picMkLst>
            <pc:docMk/>
            <pc:sldMk cId="2862118254" sldId="296"/>
            <ac:picMk id="11" creationId="{183BCE98-8C48-47D3-983C-F3E5F05B48A0}"/>
          </ac:picMkLst>
        </pc:picChg>
        <pc:picChg chg="del">
          <ac:chgData name="Xuanbo" userId="52a29cb4-095e-4b88-8e5b-abe65ecae15b" providerId="ADAL" clId="{1417AC80-A8D7-419E-B421-33BB08731B90}" dt="2023-04-12T04:03:39.396" v="99" actId="478"/>
          <ac:picMkLst>
            <pc:docMk/>
            <pc:sldMk cId="2862118254" sldId="296"/>
            <ac:picMk id="15" creationId="{D289B522-6C74-4B68-90F7-FAAE7613ABE1}"/>
          </ac:picMkLst>
        </pc:picChg>
      </pc:sldChg>
      <pc:sldChg chg="addSp delSp del mod">
        <pc:chgData name="Xuanbo" userId="52a29cb4-095e-4b88-8e5b-abe65ecae15b" providerId="ADAL" clId="{1417AC80-A8D7-419E-B421-33BB08731B90}" dt="2023-04-12T04:08:10.648" v="191" actId="2696"/>
        <pc:sldMkLst>
          <pc:docMk/>
          <pc:sldMk cId="1106058793" sldId="297"/>
        </pc:sldMkLst>
        <pc:spChg chg="add del">
          <ac:chgData name="Xuanbo" userId="52a29cb4-095e-4b88-8e5b-abe65ecae15b" providerId="ADAL" clId="{1417AC80-A8D7-419E-B421-33BB08731B90}" dt="2023-04-12T04:07:16.258" v="185" actId="21"/>
          <ac:spMkLst>
            <pc:docMk/>
            <pc:sldMk cId="1106058793" sldId="297"/>
            <ac:spMk id="11" creationId="{2D62B4E5-7F6C-4698-9AC4-5CEC9E5B999F}"/>
          </ac:spMkLst>
        </pc:spChg>
        <pc:picChg chg="add del">
          <ac:chgData name="Xuanbo" userId="52a29cb4-095e-4b88-8e5b-abe65ecae15b" providerId="ADAL" clId="{1417AC80-A8D7-419E-B421-33BB08731B90}" dt="2023-04-12T04:07:16.258" v="185" actId="21"/>
          <ac:picMkLst>
            <pc:docMk/>
            <pc:sldMk cId="1106058793" sldId="297"/>
            <ac:picMk id="7" creationId="{9B398B61-B7BF-4534-BF56-F3C7DB0F2C37}"/>
          </ac:picMkLst>
        </pc:picChg>
        <pc:picChg chg="add del">
          <ac:chgData name="Xuanbo" userId="52a29cb4-095e-4b88-8e5b-abe65ecae15b" providerId="ADAL" clId="{1417AC80-A8D7-419E-B421-33BB08731B90}" dt="2023-04-12T04:07:16.258" v="185" actId="21"/>
          <ac:picMkLst>
            <pc:docMk/>
            <pc:sldMk cId="1106058793" sldId="297"/>
            <ac:picMk id="10" creationId="{18D6A8AA-8DDB-470A-ABC5-DAF7D63A3F76}"/>
          </ac:picMkLst>
        </pc:picChg>
      </pc:sldChg>
      <pc:sldChg chg="del">
        <pc:chgData name="Xuanbo" userId="52a29cb4-095e-4b88-8e5b-abe65ecae15b" providerId="ADAL" clId="{1417AC80-A8D7-419E-B421-33BB08731B90}" dt="2023-04-12T04:30:45.616" v="557" actId="2696"/>
        <pc:sldMkLst>
          <pc:docMk/>
          <pc:sldMk cId="3869227129" sldId="299"/>
        </pc:sldMkLst>
      </pc:sldChg>
      <pc:sldChg chg="del">
        <pc:chgData name="Xuanbo" userId="52a29cb4-095e-4b88-8e5b-abe65ecae15b" providerId="ADAL" clId="{1417AC80-A8D7-419E-B421-33BB08731B90}" dt="2023-04-12T04:30:45.616" v="557" actId="2696"/>
        <pc:sldMkLst>
          <pc:docMk/>
          <pc:sldMk cId="1652304468" sldId="302"/>
        </pc:sldMkLst>
      </pc:sldChg>
      <pc:sldChg chg="del">
        <pc:chgData name="Xuanbo" userId="52a29cb4-095e-4b88-8e5b-abe65ecae15b" providerId="ADAL" clId="{1417AC80-A8D7-419E-B421-33BB08731B90}" dt="2023-04-12T04:30:45.616" v="557" actId="2696"/>
        <pc:sldMkLst>
          <pc:docMk/>
          <pc:sldMk cId="1491354878" sldId="303"/>
        </pc:sldMkLst>
      </pc:sldChg>
      <pc:sldChg chg="addSp delSp modSp mod">
        <pc:chgData name="Xuanbo" userId="52a29cb4-095e-4b88-8e5b-abe65ecae15b" providerId="ADAL" clId="{1417AC80-A8D7-419E-B421-33BB08731B90}" dt="2023-04-12T04:30:19.272" v="540" actId="108"/>
        <pc:sldMkLst>
          <pc:docMk/>
          <pc:sldMk cId="77921929" sldId="304"/>
        </pc:sldMkLst>
        <pc:spChg chg="mod">
          <ac:chgData name="Xuanbo" userId="52a29cb4-095e-4b88-8e5b-abe65ecae15b" providerId="ADAL" clId="{1417AC80-A8D7-419E-B421-33BB08731B90}" dt="2023-04-12T04:14:01.466" v="326" actId="1076"/>
          <ac:spMkLst>
            <pc:docMk/>
            <pc:sldMk cId="77921929" sldId="304"/>
            <ac:spMk id="7" creationId="{7D6C4428-B079-4976-BC75-D390EBA39177}"/>
          </ac:spMkLst>
        </pc:spChg>
        <pc:spChg chg="del">
          <ac:chgData name="Xuanbo" userId="52a29cb4-095e-4b88-8e5b-abe65ecae15b" providerId="ADAL" clId="{1417AC80-A8D7-419E-B421-33BB08731B90}" dt="2023-04-12T04:10:03.153" v="218" actId="21"/>
          <ac:spMkLst>
            <pc:docMk/>
            <pc:sldMk cId="77921929" sldId="304"/>
            <ac:spMk id="9" creationId="{1EE14B33-DD0D-49A9-B765-35C60DD4D997}"/>
          </ac:spMkLst>
        </pc:spChg>
        <pc:spChg chg="del">
          <ac:chgData name="Xuanbo" userId="52a29cb4-095e-4b88-8e5b-abe65ecae15b" providerId="ADAL" clId="{1417AC80-A8D7-419E-B421-33BB08731B90}" dt="2023-04-12T04:10:05.954" v="219" actId="21"/>
          <ac:spMkLst>
            <pc:docMk/>
            <pc:sldMk cId="77921929" sldId="304"/>
            <ac:spMk id="10" creationId="{387660EF-B3E0-4459-8CB5-D6165BB6370E}"/>
          </ac:spMkLst>
        </pc:spChg>
        <pc:spChg chg="del">
          <ac:chgData name="Xuanbo" userId="52a29cb4-095e-4b88-8e5b-abe65ecae15b" providerId="ADAL" clId="{1417AC80-A8D7-419E-B421-33BB08731B90}" dt="2023-04-12T04:10:05.954" v="219" actId="21"/>
          <ac:spMkLst>
            <pc:docMk/>
            <pc:sldMk cId="77921929" sldId="304"/>
            <ac:spMk id="15" creationId="{E845C7BB-42E1-42F5-A626-7C2C8A385F14}"/>
          </ac:spMkLst>
        </pc:spChg>
        <pc:spChg chg="del">
          <ac:chgData name="Xuanbo" userId="52a29cb4-095e-4b88-8e5b-abe65ecae15b" providerId="ADAL" clId="{1417AC80-A8D7-419E-B421-33BB08731B90}" dt="2023-04-12T04:10:05.954" v="219" actId="21"/>
          <ac:spMkLst>
            <pc:docMk/>
            <pc:sldMk cId="77921929" sldId="304"/>
            <ac:spMk id="16" creationId="{23E3D580-9066-44CD-861E-2344E6A4B18D}"/>
          </ac:spMkLst>
        </pc:spChg>
        <pc:spChg chg="del">
          <ac:chgData name="Xuanbo" userId="52a29cb4-095e-4b88-8e5b-abe65ecae15b" providerId="ADAL" clId="{1417AC80-A8D7-419E-B421-33BB08731B90}" dt="2023-04-12T04:10:05.954" v="219" actId="21"/>
          <ac:spMkLst>
            <pc:docMk/>
            <pc:sldMk cId="77921929" sldId="304"/>
            <ac:spMk id="17" creationId="{078C1AFB-4F54-4FD8-9A10-AE411D388787}"/>
          </ac:spMkLst>
        </pc:spChg>
        <pc:spChg chg="del">
          <ac:chgData name="Xuanbo" userId="52a29cb4-095e-4b88-8e5b-abe65ecae15b" providerId="ADAL" clId="{1417AC80-A8D7-419E-B421-33BB08731B90}" dt="2023-04-12T04:08:35.413" v="214" actId="21"/>
          <ac:spMkLst>
            <pc:docMk/>
            <pc:sldMk cId="77921929" sldId="304"/>
            <ac:spMk id="20" creationId="{F8B8850E-F761-457F-AAC1-6C0BB561880B}"/>
          </ac:spMkLst>
        </pc:spChg>
        <pc:spChg chg="del">
          <ac:chgData name="Xuanbo" userId="52a29cb4-095e-4b88-8e5b-abe65ecae15b" providerId="ADAL" clId="{1417AC80-A8D7-419E-B421-33BB08731B90}" dt="2023-04-12T04:10:03.153" v="218" actId="21"/>
          <ac:spMkLst>
            <pc:docMk/>
            <pc:sldMk cId="77921929" sldId="304"/>
            <ac:spMk id="27" creationId="{12256F4D-90E9-4296-8E86-AC1A53A6498E}"/>
          </ac:spMkLst>
        </pc:spChg>
        <pc:spChg chg="del">
          <ac:chgData name="Xuanbo" userId="52a29cb4-095e-4b88-8e5b-abe65ecae15b" providerId="ADAL" clId="{1417AC80-A8D7-419E-B421-33BB08731B90}" dt="2023-04-12T04:10:03.153" v="218" actId="21"/>
          <ac:spMkLst>
            <pc:docMk/>
            <pc:sldMk cId="77921929" sldId="304"/>
            <ac:spMk id="28" creationId="{06C2399A-171F-44FA-AB3B-B294C7BA936A}"/>
          </ac:spMkLst>
        </pc:spChg>
        <pc:spChg chg="del">
          <ac:chgData name="Xuanbo" userId="52a29cb4-095e-4b88-8e5b-abe65ecae15b" providerId="ADAL" clId="{1417AC80-A8D7-419E-B421-33BB08731B90}" dt="2023-04-12T04:10:03.153" v="218" actId="21"/>
          <ac:spMkLst>
            <pc:docMk/>
            <pc:sldMk cId="77921929" sldId="304"/>
            <ac:spMk id="29" creationId="{1111BD50-B5CA-4E08-859A-60749DA6171E}"/>
          </ac:spMkLst>
        </pc:spChg>
        <pc:spChg chg="del">
          <ac:chgData name="Xuanbo" userId="52a29cb4-095e-4b88-8e5b-abe65ecae15b" providerId="ADAL" clId="{1417AC80-A8D7-419E-B421-33BB08731B90}" dt="2023-04-12T04:10:05.954" v="219" actId="21"/>
          <ac:spMkLst>
            <pc:docMk/>
            <pc:sldMk cId="77921929" sldId="304"/>
            <ac:spMk id="31" creationId="{F093E637-19D8-47F1-BDAE-8FD07DE8B01C}"/>
          </ac:spMkLst>
        </pc:spChg>
        <pc:spChg chg="del">
          <ac:chgData name="Xuanbo" userId="52a29cb4-095e-4b88-8e5b-abe65ecae15b" providerId="ADAL" clId="{1417AC80-A8D7-419E-B421-33BB08731B90}" dt="2023-04-12T04:10:03.153" v="218" actId="21"/>
          <ac:spMkLst>
            <pc:docMk/>
            <pc:sldMk cId="77921929" sldId="304"/>
            <ac:spMk id="32" creationId="{DAED7F69-5E08-44BB-8618-C79D7C8B7964}"/>
          </ac:spMkLst>
        </pc:spChg>
        <pc:spChg chg="add mod">
          <ac:chgData name="Xuanbo" userId="52a29cb4-095e-4b88-8e5b-abe65ecae15b" providerId="ADAL" clId="{1417AC80-A8D7-419E-B421-33BB08731B90}" dt="2023-04-12T04:30:19.272" v="540" actId="108"/>
          <ac:spMkLst>
            <pc:docMk/>
            <pc:sldMk cId="77921929" sldId="304"/>
            <ac:spMk id="37" creationId="{BD8C008D-5422-4B66-9EDC-26AC16C293F8}"/>
          </ac:spMkLst>
        </pc:spChg>
        <pc:spChg chg="add mod">
          <ac:chgData name="Xuanbo" userId="52a29cb4-095e-4b88-8e5b-abe65ecae15b" providerId="ADAL" clId="{1417AC80-A8D7-419E-B421-33BB08731B90}" dt="2023-04-12T04:30:18.721" v="539" actId="108"/>
          <ac:spMkLst>
            <pc:docMk/>
            <pc:sldMk cId="77921929" sldId="304"/>
            <ac:spMk id="38" creationId="{DA295648-7AA0-4372-957D-5A075DE4B993}"/>
          </ac:spMkLst>
        </pc:spChg>
        <pc:spChg chg="add mod">
          <ac:chgData name="Xuanbo" userId="52a29cb4-095e-4b88-8e5b-abe65ecae15b" providerId="ADAL" clId="{1417AC80-A8D7-419E-B421-33BB08731B90}" dt="2023-04-12T04:30:17.961" v="538" actId="108"/>
          <ac:spMkLst>
            <pc:docMk/>
            <pc:sldMk cId="77921929" sldId="304"/>
            <ac:spMk id="39" creationId="{F9178300-312C-4597-BA18-DE09F91B59B7}"/>
          </ac:spMkLst>
        </pc:spChg>
        <pc:spChg chg="add mod">
          <ac:chgData name="Xuanbo" userId="52a29cb4-095e-4b88-8e5b-abe65ecae15b" providerId="ADAL" clId="{1417AC80-A8D7-419E-B421-33BB08731B90}" dt="2023-04-12T04:26:20.697" v="432" actId="1035"/>
          <ac:spMkLst>
            <pc:docMk/>
            <pc:sldMk cId="77921929" sldId="304"/>
            <ac:spMk id="40" creationId="{952ED611-DECC-4AA1-9FF2-7AAE1ADDE00C}"/>
          </ac:spMkLst>
        </pc:spChg>
        <pc:spChg chg="add mod">
          <ac:chgData name="Xuanbo" userId="52a29cb4-095e-4b88-8e5b-abe65ecae15b" providerId="ADAL" clId="{1417AC80-A8D7-419E-B421-33BB08731B90}" dt="2023-04-12T04:26:25.992" v="433" actId="571"/>
          <ac:spMkLst>
            <pc:docMk/>
            <pc:sldMk cId="77921929" sldId="304"/>
            <ac:spMk id="41" creationId="{69BE1C3C-E1F3-4D3C-AFB1-9ABBAD1B4A9A}"/>
          </ac:spMkLst>
        </pc:spChg>
        <pc:spChg chg="add mod">
          <ac:chgData name="Xuanbo" userId="52a29cb4-095e-4b88-8e5b-abe65ecae15b" providerId="ADAL" clId="{1417AC80-A8D7-419E-B421-33BB08731B90}" dt="2023-04-12T04:26:30.174" v="434" actId="571"/>
          <ac:spMkLst>
            <pc:docMk/>
            <pc:sldMk cId="77921929" sldId="304"/>
            <ac:spMk id="42" creationId="{7C03D165-1D04-4A89-859D-4FE445451C9D}"/>
          </ac:spMkLst>
        </pc:spChg>
        <pc:grpChg chg="add del mod">
          <ac:chgData name="Xuanbo" userId="52a29cb4-095e-4b88-8e5b-abe65ecae15b" providerId="ADAL" clId="{1417AC80-A8D7-419E-B421-33BB08731B90}" dt="2023-04-12T04:11:14.941" v="250" actId="165"/>
          <ac:grpSpMkLst>
            <pc:docMk/>
            <pc:sldMk cId="77921929" sldId="304"/>
            <ac:grpSpMk id="19" creationId="{FB276C6F-BF9D-4035-AC92-FA396E29A3C1}"/>
          </ac:grpSpMkLst>
        </pc:grpChg>
        <pc:picChg chg="del">
          <ac:chgData name="Xuanbo" userId="52a29cb4-095e-4b88-8e5b-abe65ecae15b" providerId="ADAL" clId="{1417AC80-A8D7-419E-B421-33BB08731B90}" dt="2023-04-12T04:10:05.954" v="219" actId="21"/>
          <ac:picMkLst>
            <pc:docMk/>
            <pc:sldMk cId="77921929" sldId="304"/>
            <ac:picMk id="3" creationId="{2D439A1B-31DD-48F5-9DD9-4787B4525BB6}"/>
          </ac:picMkLst>
        </pc:picChg>
        <pc:picChg chg="add del mod">
          <ac:chgData name="Xuanbo" userId="52a29cb4-095e-4b88-8e5b-abe65ecae15b" providerId="ADAL" clId="{1417AC80-A8D7-419E-B421-33BB08731B90}" dt="2023-04-12T04:10:33.072" v="233" actId="21"/>
          <ac:picMkLst>
            <pc:docMk/>
            <pc:sldMk cId="77921929" sldId="304"/>
            <ac:picMk id="4" creationId="{BFB73BEC-BF0D-4C85-A901-B54BB0D6D6FF}"/>
          </ac:picMkLst>
        </pc:picChg>
        <pc:picChg chg="add del mod">
          <ac:chgData name="Xuanbo" userId="52a29cb4-095e-4b88-8e5b-abe65ecae15b" providerId="ADAL" clId="{1417AC80-A8D7-419E-B421-33BB08731B90}" dt="2023-04-12T04:10:32.534" v="232" actId="21"/>
          <ac:picMkLst>
            <pc:docMk/>
            <pc:sldMk cId="77921929" sldId="304"/>
            <ac:picMk id="6" creationId="{F9675075-B6AB-4E80-BA95-A6B4F3C6BF5A}"/>
          </ac:picMkLst>
        </pc:picChg>
        <pc:picChg chg="add mod topLvl">
          <ac:chgData name="Xuanbo" userId="52a29cb4-095e-4b88-8e5b-abe65ecae15b" providerId="ADAL" clId="{1417AC80-A8D7-419E-B421-33BB08731B90}" dt="2023-04-12T04:11:25.149" v="253" actId="1076"/>
          <ac:picMkLst>
            <pc:docMk/>
            <pc:sldMk cId="77921929" sldId="304"/>
            <ac:picMk id="11" creationId="{98CE4015-ABFF-4634-97D9-649A43B8CDF3}"/>
          </ac:picMkLst>
        </pc:picChg>
        <pc:picChg chg="add mod topLvl">
          <ac:chgData name="Xuanbo" userId="52a29cb4-095e-4b88-8e5b-abe65ecae15b" providerId="ADAL" clId="{1417AC80-A8D7-419E-B421-33BB08731B90}" dt="2023-04-12T04:11:14.941" v="250" actId="165"/>
          <ac:picMkLst>
            <pc:docMk/>
            <pc:sldMk cId="77921929" sldId="304"/>
            <ac:picMk id="13" creationId="{582F8627-AEC0-4541-A682-7D6E96F29F23}"/>
          </ac:picMkLst>
        </pc:picChg>
        <pc:picChg chg="add mod topLvl">
          <ac:chgData name="Xuanbo" userId="52a29cb4-095e-4b88-8e5b-abe65ecae15b" providerId="ADAL" clId="{1417AC80-A8D7-419E-B421-33BB08731B90}" dt="2023-04-12T04:11:14.941" v="250" actId="165"/>
          <ac:picMkLst>
            <pc:docMk/>
            <pc:sldMk cId="77921929" sldId="304"/>
            <ac:picMk id="18" creationId="{962B3306-754B-4390-A2F9-BCFF0167D7B6}"/>
          </ac:picMkLst>
        </pc:picChg>
        <pc:picChg chg="add mod">
          <ac:chgData name="Xuanbo" userId="52a29cb4-095e-4b88-8e5b-abe65ecae15b" providerId="ADAL" clId="{1417AC80-A8D7-419E-B421-33BB08731B90}" dt="2023-04-12T04:12:30.837" v="275" actId="1076"/>
          <ac:picMkLst>
            <pc:docMk/>
            <pc:sldMk cId="77921929" sldId="304"/>
            <ac:picMk id="22" creationId="{44B3B722-96A4-451E-B36C-069E45C8BD3E}"/>
          </ac:picMkLst>
        </pc:picChg>
        <pc:picChg chg="del">
          <ac:chgData name="Xuanbo" userId="52a29cb4-095e-4b88-8e5b-abe65ecae15b" providerId="ADAL" clId="{1417AC80-A8D7-419E-B421-33BB08731B90}" dt="2023-04-12T04:10:05.954" v="219" actId="21"/>
          <ac:picMkLst>
            <pc:docMk/>
            <pc:sldMk cId="77921929" sldId="304"/>
            <ac:picMk id="23" creationId="{6E96FA2A-816D-4B1A-84FA-F83B5DA21DFE}"/>
          </ac:picMkLst>
        </pc:picChg>
        <pc:picChg chg="del">
          <ac:chgData name="Xuanbo" userId="52a29cb4-095e-4b88-8e5b-abe65ecae15b" providerId="ADAL" clId="{1417AC80-A8D7-419E-B421-33BB08731B90}" dt="2023-04-12T04:10:05.954" v="219" actId="21"/>
          <ac:picMkLst>
            <pc:docMk/>
            <pc:sldMk cId="77921929" sldId="304"/>
            <ac:picMk id="24" creationId="{17552ABE-86F7-433E-ADC2-E6563423E360}"/>
          </ac:picMkLst>
        </pc:picChg>
        <pc:picChg chg="del">
          <ac:chgData name="Xuanbo" userId="52a29cb4-095e-4b88-8e5b-abe65ecae15b" providerId="ADAL" clId="{1417AC80-A8D7-419E-B421-33BB08731B90}" dt="2023-04-12T04:10:03.153" v="218" actId="21"/>
          <ac:picMkLst>
            <pc:docMk/>
            <pc:sldMk cId="77921929" sldId="304"/>
            <ac:picMk id="25" creationId="{7EFB2200-CA16-44A5-A19C-C7B80E0C799B}"/>
          </ac:picMkLst>
        </pc:picChg>
        <pc:picChg chg="del">
          <ac:chgData name="Xuanbo" userId="52a29cb4-095e-4b88-8e5b-abe65ecae15b" providerId="ADAL" clId="{1417AC80-A8D7-419E-B421-33BB08731B90}" dt="2023-04-12T04:10:03.153" v="218" actId="21"/>
          <ac:picMkLst>
            <pc:docMk/>
            <pc:sldMk cId="77921929" sldId="304"/>
            <ac:picMk id="26" creationId="{E12424CE-92F4-4B52-B7CD-A49B744F7B8E}"/>
          </ac:picMkLst>
        </pc:picChg>
        <pc:picChg chg="del">
          <ac:chgData name="Xuanbo" userId="52a29cb4-095e-4b88-8e5b-abe65ecae15b" providerId="ADAL" clId="{1417AC80-A8D7-419E-B421-33BB08731B90}" dt="2023-04-12T04:10:03.153" v="218" actId="21"/>
          <ac:picMkLst>
            <pc:docMk/>
            <pc:sldMk cId="77921929" sldId="304"/>
            <ac:picMk id="30" creationId="{D1E9D11F-BB21-47EA-868A-F328E3C0FE85}"/>
          </ac:picMkLst>
        </pc:picChg>
        <pc:picChg chg="add mod">
          <ac:chgData name="Xuanbo" userId="52a29cb4-095e-4b88-8e5b-abe65ecae15b" providerId="ADAL" clId="{1417AC80-A8D7-419E-B421-33BB08731B90}" dt="2023-04-12T04:12:30.837" v="275" actId="1076"/>
          <ac:picMkLst>
            <pc:docMk/>
            <pc:sldMk cId="77921929" sldId="304"/>
            <ac:picMk id="34" creationId="{7F97E37F-7AE7-4513-A76E-2515E8839F8E}"/>
          </ac:picMkLst>
        </pc:picChg>
        <pc:picChg chg="add mod">
          <ac:chgData name="Xuanbo" userId="52a29cb4-095e-4b88-8e5b-abe65ecae15b" providerId="ADAL" clId="{1417AC80-A8D7-419E-B421-33BB08731B90}" dt="2023-04-12T04:12:30.837" v="275" actId="1076"/>
          <ac:picMkLst>
            <pc:docMk/>
            <pc:sldMk cId="77921929" sldId="304"/>
            <ac:picMk id="36" creationId="{EA227838-36BC-414B-BE18-0A5BAE9831E0}"/>
          </ac:picMkLst>
        </pc:picChg>
      </pc:sldChg>
      <pc:sldChg chg="new del">
        <pc:chgData name="Xuanbo" userId="52a29cb4-095e-4b88-8e5b-abe65ecae15b" providerId="ADAL" clId="{1417AC80-A8D7-419E-B421-33BB08731B90}" dt="2023-04-11T16:51:00.617" v="34" actId="2696"/>
        <pc:sldMkLst>
          <pc:docMk/>
          <pc:sldMk cId="2354746223" sldId="305"/>
        </pc:sldMkLst>
      </pc:sldChg>
      <pc:sldChg chg="addSp delSp modSp add mod">
        <pc:chgData name="Xuanbo" userId="52a29cb4-095e-4b88-8e5b-abe65ecae15b" providerId="ADAL" clId="{1417AC80-A8D7-419E-B421-33BB08731B90}" dt="2023-04-11T16:52:26.611" v="93" actId="1076"/>
        <pc:sldMkLst>
          <pc:docMk/>
          <pc:sldMk cId="2680103705" sldId="306"/>
        </pc:sldMkLst>
        <pc:spChg chg="mod">
          <ac:chgData name="Xuanbo" userId="52a29cb4-095e-4b88-8e5b-abe65ecae15b" providerId="ADAL" clId="{1417AC80-A8D7-419E-B421-33BB08731B90}" dt="2023-04-11T16:51:10.596" v="61" actId="14100"/>
          <ac:spMkLst>
            <pc:docMk/>
            <pc:sldMk cId="2680103705" sldId="306"/>
            <ac:spMk id="5" creationId="{BBDE0A80-E695-49D3-9194-DDEFBE88EA21}"/>
          </ac:spMkLst>
        </pc:spChg>
        <pc:spChg chg="mod">
          <ac:chgData name="Xuanbo" userId="52a29cb4-095e-4b88-8e5b-abe65ecae15b" providerId="ADAL" clId="{1417AC80-A8D7-419E-B421-33BB08731B90}" dt="2023-04-11T16:52:26.611" v="93" actId="1076"/>
          <ac:spMkLst>
            <pc:docMk/>
            <pc:sldMk cId="2680103705" sldId="306"/>
            <ac:spMk id="10" creationId="{D756342A-43F3-4142-A0AD-A65E1882C576}"/>
          </ac:spMkLst>
        </pc:spChg>
        <pc:spChg chg="del mod">
          <ac:chgData name="Xuanbo" userId="52a29cb4-095e-4b88-8e5b-abe65ecae15b" providerId="ADAL" clId="{1417AC80-A8D7-419E-B421-33BB08731B90}" dt="2023-04-11T16:51:15.202" v="65" actId="21"/>
          <ac:spMkLst>
            <pc:docMk/>
            <pc:sldMk cId="2680103705" sldId="306"/>
            <ac:spMk id="14" creationId="{5DB328D9-C9FF-42D7-900D-96F86442A67C}"/>
          </ac:spMkLst>
        </pc:spChg>
        <pc:spChg chg="del mod">
          <ac:chgData name="Xuanbo" userId="52a29cb4-095e-4b88-8e5b-abe65ecae15b" providerId="ADAL" clId="{1417AC80-A8D7-419E-B421-33BB08731B90}" dt="2023-04-11T16:51:15.202" v="65" actId="21"/>
          <ac:spMkLst>
            <pc:docMk/>
            <pc:sldMk cId="2680103705" sldId="306"/>
            <ac:spMk id="15" creationId="{ECADC96D-DA2D-4183-86DF-BD9374E30A9B}"/>
          </ac:spMkLst>
        </pc:spChg>
        <pc:spChg chg="del">
          <ac:chgData name="Xuanbo" userId="52a29cb4-095e-4b88-8e5b-abe65ecae15b" providerId="ADAL" clId="{1417AC80-A8D7-419E-B421-33BB08731B90}" dt="2023-04-11T16:51:15.202" v="65" actId="21"/>
          <ac:spMkLst>
            <pc:docMk/>
            <pc:sldMk cId="2680103705" sldId="306"/>
            <ac:spMk id="16" creationId="{A39059D6-37C3-4106-8BAF-F632C27D10D8}"/>
          </ac:spMkLst>
        </pc:spChg>
        <pc:picChg chg="add mod">
          <ac:chgData name="Xuanbo" userId="52a29cb4-095e-4b88-8e5b-abe65ecae15b" providerId="ADAL" clId="{1417AC80-A8D7-419E-B421-33BB08731B90}" dt="2023-04-11T16:52:19.449" v="91" actId="1076"/>
          <ac:picMkLst>
            <pc:docMk/>
            <pc:sldMk cId="2680103705" sldId="306"/>
            <ac:picMk id="3" creationId="{9E5018D5-5625-4A0D-8E8B-F7C3A02A2727}"/>
          </ac:picMkLst>
        </pc:picChg>
        <pc:picChg chg="del mod">
          <ac:chgData name="Xuanbo" userId="52a29cb4-095e-4b88-8e5b-abe65ecae15b" providerId="ADAL" clId="{1417AC80-A8D7-419E-B421-33BB08731B90}" dt="2023-04-11T16:51:18.273" v="68" actId="21"/>
          <ac:picMkLst>
            <pc:docMk/>
            <pc:sldMk cId="2680103705" sldId="306"/>
            <ac:picMk id="11" creationId="{DB101BE5-B403-4E87-99E0-C92708A7756F}"/>
          </ac:picMkLst>
        </pc:picChg>
        <pc:picChg chg="del mod">
          <ac:chgData name="Xuanbo" userId="52a29cb4-095e-4b88-8e5b-abe65ecae15b" providerId="ADAL" clId="{1417AC80-A8D7-419E-B421-33BB08731B90}" dt="2023-04-11T16:51:18.273" v="68" actId="21"/>
          <ac:picMkLst>
            <pc:docMk/>
            <pc:sldMk cId="2680103705" sldId="306"/>
            <ac:picMk id="12" creationId="{EB10B2C5-72F3-4B16-98C2-649F39CD5DA3}"/>
          </ac:picMkLst>
        </pc:picChg>
        <pc:picChg chg="del mod">
          <ac:chgData name="Xuanbo" userId="52a29cb4-095e-4b88-8e5b-abe65ecae15b" providerId="ADAL" clId="{1417AC80-A8D7-419E-B421-33BB08731B90}" dt="2023-04-11T16:51:18.273" v="68" actId="21"/>
          <ac:picMkLst>
            <pc:docMk/>
            <pc:sldMk cId="2680103705" sldId="306"/>
            <ac:picMk id="13" creationId="{79E229B5-2B30-495B-871D-EA8A284E341F}"/>
          </ac:picMkLst>
        </pc:picChg>
        <pc:cxnChg chg="del mod">
          <ac:chgData name="Xuanbo" userId="52a29cb4-095e-4b88-8e5b-abe65ecae15b" providerId="ADAL" clId="{1417AC80-A8D7-419E-B421-33BB08731B90}" dt="2023-04-11T16:51:12.156" v="63" actId="21"/>
          <ac:cxnSpMkLst>
            <pc:docMk/>
            <pc:sldMk cId="2680103705" sldId="306"/>
            <ac:cxnSpMk id="17" creationId="{6046326F-9694-4909-8539-052E6D45B3D3}"/>
          </ac:cxnSpMkLst>
        </pc:cxnChg>
      </pc:sldChg>
      <pc:sldChg chg="modSp add del mod">
        <pc:chgData name="Xuanbo" userId="52a29cb4-095e-4b88-8e5b-abe65ecae15b" providerId="ADAL" clId="{1417AC80-A8D7-419E-B421-33BB08731B90}" dt="2023-04-12T04:18:57.651" v="355"/>
        <pc:sldMkLst>
          <pc:docMk/>
          <pc:sldMk cId="832658238" sldId="307"/>
        </pc:sldMkLst>
        <pc:spChg chg="mod">
          <ac:chgData name="Xuanbo" userId="52a29cb4-095e-4b88-8e5b-abe65ecae15b" providerId="ADAL" clId="{1417AC80-A8D7-419E-B421-33BB08731B90}" dt="2023-04-12T04:18:55.428" v="351" actId="20577"/>
          <ac:spMkLst>
            <pc:docMk/>
            <pc:sldMk cId="832658238" sldId="307"/>
            <ac:spMk id="7" creationId="{7D6C4428-B079-4976-BC75-D390EBA39177}"/>
          </ac:spMkLst>
        </pc:spChg>
        <pc:spChg chg="mod">
          <ac:chgData name="Xuanbo" userId="52a29cb4-095e-4b88-8e5b-abe65ecae15b" providerId="ADAL" clId="{1417AC80-A8D7-419E-B421-33BB08731B90}" dt="2023-04-12T04:18:54.712" v="349"/>
          <ac:spMkLst>
            <pc:docMk/>
            <pc:sldMk cId="832658238" sldId="307"/>
            <ac:spMk id="37" creationId="{BD8C008D-5422-4B66-9EDC-26AC16C293F8}"/>
          </ac:spMkLst>
        </pc:spChg>
        <pc:spChg chg="mod">
          <ac:chgData name="Xuanbo" userId="52a29cb4-095e-4b88-8e5b-abe65ecae15b" providerId="ADAL" clId="{1417AC80-A8D7-419E-B421-33BB08731B90}" dt="2023-04-12T04:18:54.086" v="348"/>
          <ac:spMkLst>
            <pc:docMk/>
            <pc:sldMk cId="832658238" sldId="307"/>
            <ac:spMk id="38" creationId="{DA295648-7AA0-4372-957D-5A075DE4B993}"/>
          </ac:spMkLst>
        </pc:spChg>
      </pc:sldChg>
      <pc:sldChg chg="addSp modSp add mod">
        <pc:chgData name="Xuanbo" userId="52a29cb4-095e-4b88-8e5b-abe65ecae15b" providerId="ADAL" clId="{1417AC80-A8D7-419E-B421-33BB08731B90}" dt="2023-04-12T04:31:59.243" v="558" actId="20577"/>
        <pc:sldMkLst>
          <pc:docMk/>
          <pc:sldMk cId="2816518370" sldId="307"/>
        </pc:sldMkLst>
        <pc:spChg chg="mod">
          <ac:chgData name="Xuanbo" userId="52a29cb4-095e-4b88-8e5b-abe65ecae15b" providerId="ADAL" clId="{1417AC80-A8D7-419E-B421-33BB08731B90}" dt="2023-04-12T04:31:59.243" v="558" actId="20577"/>
          <ac:spMkLst>
            <pc:docMk/>
            <pc:sldMk cId="2816518370" sldId="307"/>
            <ac:spMk id="7" creationId="{7D6C4428-B079-4976-BC75-D390EBA39177}"/>
          </ac:spMkLst>
        </pc:spChg>
        <pc:spChg chg="add mod">
          <ac:chgData name="Xuanbo" userId="52a29cb4-095e-4b88-8e5b-abe65ecae15b" providerId="ADAL" clId="{1417AC80-A8D7-419E-B421-33BB08731B90}" dt="2023-04-12T04:26:39.075" v="435"/>
          <ac:spMkLst>
            <pc:docMk/>
            <pc:sldMk cId="2816518370" sldId="307"/>
            <ac:spMk id="12" creationId="{DB6E5E61-991D-4218-BA8C-E6C392218751}"/>
          </ac:spMkLst>
        </pc:spChg>
        <pc:spChg chg="add mod">
          <ac:chgData name="Xuanbo" userId="52a29cb4-095e-4b88-8e5b-abe65ecae15b" providerId="ADAL" clId="{1417AC80-A8D7-419E-B421-33BB08731B90}" dt="2023-04-12T04:26:39.075" v="435"/>
          <ac:spMkLst>
            <pc:docMk/>
            <pc:sldMk cId="2816518370" sldId="307"/>
            <ac:spMk id="14" creationId="{E453820C-B117-42F9-91C5-1C546E349307}"/>
          </ac:spMkLst>
        </pc:spChg>
        <pc:spChg chg="add mod">
          <ac:chgData name="Xuanbo" userId="52a29cb4-095e-4b88-8e5b-abe65ecae15b" providerId="ADAL" clId="{1417AC80-A8D7-419E-B421-33BB08731B90}" dt="2023-04-12T04:26:39.075" v="435"/>
          <ac:spMkLst>
            <pc:docMk/>
            <pc:sldMk cId="2816518370" sldId="307"/>
            <ac:spMk id="15" creationId="{4AE4DED9-9B2E-4CE1-9A17-55F139EA347D}"/>
          </ac:spMkLst>
        </pc:spChg>
        <pc:spChg chg="mod">
          <ac:chgData name="Xuanbo" userId="52a29cb4-095e-4b88-8e5b-abe65ecae15b" providerId="ADAL" clId="{1417AC80-A8D7-419E-B421-33BB08731B90}" dt="2023-04-12T04:30:16.005" v="537" actId="108"/>
          <ac:spMkLst>
            <pc:docMk/>
            <pc:sldMk cId="2816518370" sldId="307"/>
            <ac:spMk id="37" creationId="{BD8C008D-5422-4B66-9EDC-26AC16C293F8}"/>
          </ac:spMkLst>
        </pc:spChg>
        <pc:spChg chg="mod">
          <ac:chgData name="Xuanbo" userId="52a29cb4-095e-4b88-8e5b-abe65ecae15b" providerId="ADAL" clId="{1417AC80-A8D7-419E-B421-33BB08731B90}" dt="2023-04-12T04:30:16.005" v="537" actId="108"/>
          <ac:spMkLst>
            <pc:docMk/>
            <pc:sldMk cId="2816518370" sldId="307"/>
            <ac:spMk id="38" creationId="{DA295648-7AA0-4372-957D-5A075DE4B993}"/>
          </ac:spMkLst>
        </pc:spChg>
        <pc:spChg chg="mod">
          <ac:chgData name="Xuanbo" userId="52a29cb4-095e-4b88-8e5b-abe65ecae15b" providerId="ADAL" clId="{1417AC80-A8D7-419E-B421-33BB08731B90}" dt="2023-04-12T04:30:16.005" v="537" actId="108"/>
          <ac:spMkLst>
            <pc:docMk/>
            <pc:sldMk cId="2816518370" sldId="307"/>
            <ac:spMk id="39" creationId="{F9178300-312C-4597-BA18-DE09F91B59B7}"/>
          </ac:spMkLst>
        </pc:spChg>
        <pc:picChg chg="mod">
          <ac:chgData name="Xuanbo" userId="52a29cb4-095e-4b88-8e5b-abe65ecae15b" providerId="ADAL" clId="{1417AC80-A8D7-419E-B421-33BB08731B90}" dt="2023-04-12T04:21:23.331" v="390" actId="14826"/>
          <ac:picMkLst>
            <pc:docMk/>
            <pc:sldMk cId="2816518370" sldId="307"/>
            <ac:picMk id="11" creationId="{98CE4015-ABFF-4634-97D9-649A43B8CDF3}"/>
          </ac:picMkLst>
        </pc:picChg>
        <pc:picChg chg="mod">
          <ac:chgData name="Xuanbo" userId="52a29cb4-095e-4b88-8e5b-abe65ecae15b" providerId="ADAL" clId="{1417AC80-A8D7-419E-B421-33BB08731B90}" dt="2023-04-12T04:21:22.889" v="389" actId="14826"/>
          <ac:picMkLst>
            <pc:docMk/>
            <pc:sldMk cId="2816518370" sldId="307"/>
            <ac:picMk id="13" creationId="{582F8627-AEC0-4541-A682-7D6E96F29F23}"/>
          </ac:picMkLst>
        </pc:picChg>
        <pc:picChg chg="mod">
          <ac:chgData name="Xuanbo" userId="52a29cb4-095e-4b88-8e5b-abe65ecae15b" providerId="ADAL" clId="{1417AC80-A8D7-419E-B421-33BB08731B90}" dt="2023-04-12T04:21:07.764" v="384" actId="14826"/>
          <ac:picMkLst>
            <pc:docMk/>
            <pc:sldMk cId="2816518370" sldId="307"/>
            <ac:picMk id="18" creationId="{962B3306-754B-4390-A2F9-BCFF0167D7B6}"/>
          </ac:picMkLst>
        </pc:picChg>
        <pc:picChg chg="mod">
          <ac:chgData name="Xuanbo" userId="52a29cb4-095e-4b88-8e5b-abe65ecae15b" providerId="ADAL" clId="{1417AC80-A8D7-419E-B421-33BB08731B90}" dt="2023-04-12T04:21:37.153" v="391" actId="14826"/>
          <ac:picMkLst>
            <pc:docMk/>
            <pc:sldMk cId="2816518370" sldId="307"/>
            <ac:picMk id="22" creationId="{44B3B722-96A4-451E-B36C-069E45C8BD3E}"/>
          </ac:picMkLst>
        </pc:picChg>
        <pc:picChg chg="mod">
          <ac:chgData name="Xuanbo" userId="52a29cb4-095e-4b88-8e5b-abe65ecae15b" providerId="ADAL" clId="{1417AC80-A8D7-419E-B421-33BB08731B90}" dt="2023-04-12T04:21:42.677" v="392" actId="14826"/>
          <ac:picMkLst>
            <pc:docMk/>
            <pc:sldMk cId="2816518370" sldId="307"/>
            <ac:picMk id="34" creationId="{7F97E37F-7AE7-4513-A76E-2515E8839F8E}"/>
          </ac:picMkLst>
        </pc:picChg>
        <pc:picChg chg="mod">
          <ac:chgData name="Xuanbo" userId="52a29cb4-095e-4b88-8e5b-abe65ecae15b" providerId="ADAL" clId="{1417AC80-A8D7-419E-B421-33BB08731B90}" dt="2023-04-12T04:29:59.435" v="515" actId="1076"/>
          <ac:picMkLst>
            <pc:docMk/>
            <pc:sldMk cId="2816518370" sldId="307"/>
            <ac:picMk id="36" creationId="{EA227838-36BC-414B-BE18-0A5BAE9831E0}"/>
          </ac:picMkLst>
        </pc:picChg>
      </pc:sldChg>
      <pc:sldChg chg="modSp add del mod">
        <pc:chgData name="Xuanbo" userId="52a29cb4-095e-4b88-8e5b-abe65ecae15b" providerId="ADAL" clId="{1417AC80-A8D7-419E-B421-33BB08731B90}" dt="2023-04-12T04:18:27.074" v="336" actId="47"/>
        <pc:sldMkLst>
          <pc:docMk/>
          <pc:sldMk cId="4205958189" sldId="307"/>
        </pc:sldMkLst>
        <pc:spChg chg="mod">
          <ac:chgData name="Xuanbo" userId="52a29cb4-095e-4b88-8e5b-abe65ecae15b" providerId="ADAL" clId="{1417AC80-A8D7-419E-B421-33BB08731B90}" dt="2023-04-12T04:17:33.087" v="331" actId="20577"/>
          <ac:spMkLst>
            <pc:docMk/>
            <pc:sldMk cId="4205958189" sldId="307"/>
            <ac:spMk id="7" creationId="{7D6C4428-B079-4976-BC75-D390EBA39177}"/>
          </ac:spMkLst>
        </pc:spChg>
        <pc:spChg chg="mod">
          <ac:chgData name="Xuanbo" userId="52a29cb4-095e-4b88-8e5b-abe65ecae15b" providerId="ADAL" clId="{1417AC80-A8D7-419E-B421-33BB08731B90}" dt="2023-04-12T04:17:55.446" v="333" actId="20577"/>
          <ac:spMkLst>
            <pc:docMk/>
            <pc:sldMk cId="4205958189" sldId="307"/>
            <ac:spMk id="37" creationId="{BD8C008D-5422-4B66-9EDC-26AC16C293F8}"/>
          </ac:spMkLst>
        </pc:spChg>
      </pc:sldChg>
      <pc:sldChg chg="add del">
        <pc:chgData name="Xuanbo" userId="52a29cb4-095e-4b88-8e5b-abe65ecae15b" providerId="ADAL" clId="{1417AC80-A8D7-419E-B421-33BB08731B90}" dt="2023-04-12T04:18:57.104" v="354"/>
        <pc:sldMkLst>
          <pc:docMk/>
          <pc:sldMk cId="1000208278" sldId="308"/>
        </pc:sldMkLst>
      </pc:sldChg>
      <pc:sldChg chg="add del">
        <pc:chgData name="Xuanbo" userId="52a29cb4-095e-4b88-8e5b-abe65ecae15b" providerId="ADAL" clId="{1417AC80-A8D7-419E-B421-33BB08731B90}" dt="2023-04-12T04:18:27.074" v="336" actId="47"/>
        <pc:sldMkLst>
          <pc:docMk/>
          <pc:sldMk cId="2339155787" sldId="308"/>
        </pc:sldMkLst>
      </pc:sldChg>
      <pc:sldChg chg="addSp modSp add mod">
        <pc:chgData name="Xuanbo" userId="52a29cb4-095e-4b88-8e5b-abe65ecae15b" providerId="ADAL" clId="{1417AC80-A8D7-419E-B421-33BB08731B90}" dt="2023-04-12T04:32:01.111" v="559" actId="20577"/>
        <pc:sldMkLst>
          <pc:docMk/>
          <pc:sldMk cId="2478577173" sldId="308"/>
        </pc:sldMkLst>
        <pc:spChg chg="mod">
          <ac:chgData name="Xuanbo" userId="52a29cb4-095e-4b88-8e5b-abe65ecae15b" providerId="ADAL" clId="{1417AC80-A8D7-419E-B421-33BB08731B90}" dt="2023-04-12T04:32:01.111" v="559" actId="20577"/>
          <ac:spMkLst>
            <pc:docMk/>
            <pc:sldMk cId="2478577173" sldId="308"/>
            <ac:spMk id="7" creationId="{7D6C4428-B079-4976-BC75-D390EBA39177}"/>
          </ac:spMkLst>
        </pc:spChg>
        <pc:spChg chg="add mod">
          <ac:chgData name="Xuanbo" userId="52a29cb4-095e-4b88-8e5b-abe65ecae15b" providerId="ADAL" clId="{1417AC80-A8D7-419E-B421-33BB08731B90}" dt="2023-04-12T04:26:40.355" v="436"/>
          <ac:spMkLst>
            <pc:docMk/>
            <pc:sldMk cId="2478577173" sldId="308"/>
            <ac:spMk id="12" creationId="{1AA80589-43AF-41E3-971E-2C02F311F1F0}"/>
          </ac:spMkLst>
        </pc:spChg>
        <pc:spChg chg="add mod">
          <ac:chgData name="Xuanbo" userId="52a29cb4-095e-4b88-8e5b-abe65ecae15b" providerId="ADAL" clId="{1417AC80-A8D7-419E-B421-33BB08731B90}" dt="2023-04-12T04:26:40.355" v="436"/>
          <ac:spMkLst>
            <pc:docMk/>
            <pc:sldMk cId="2478577173" sldId="308"/>
            <ac:spMk id="14" creationId="{9704A538-2349-4AF5-8B19-7EF69FFEEAC1}"/>
          </ac:spMkLst>
        </pc:spChg>
        <pc:spChg chg="add mod">
          <ac:chgData name="Xuanbo" userId="52a29cb4-095e-4b88-8e5b-abe65ecae15b" providerId="ADAL" clId="{1417AC80-A8D7-419E-B421-33BB08731B90}" dt="2023-04-12T04:26:40.355" v="436"/>
          <ac:spMkLst>
            <pc:docMk/>
            <pc:sldMk cId="2478577173" sldId="308"/>
            <ac:spMk id="15" creationId="{4A9E0474-43BF-4A1C-A629-6C8325BCF087}"/>
          </ac:spMkLst>
        </pc:spChg>
        <pc:spChg chg="mod">
          <ac:chgData name="Xuanbo" userId="52a29cb4-095e-4b88-8e5b-abe65ecae15b" providerId="ADAL" clId="{1417AC80-A8D7-419E-B421-33BB08731B90}" dt="2023-04-12T04:30:14.222" v="533" actId="108"/>
          <ac:spMkLst>
            <pc:docMk/>
            <pc:sldMk cId="2478577173" sldId="308"/>
            <ac:spMk id="37" creationId="{BD8C008D-5422-4B66-9EDC-26AC16C293F8}"/>
          </ac:spMkLst>
        </pc:spChg>
        <pc:spChg chg="mod">
          <ac:chgData name="Xuanbo" userId="52a29cb4-095e-4b88-8e5b-abe65ecae15b" providerId="ADAL" clId="{1417AC80-A8D7-419E-B421-33BB08731B90}" dt="2023-04-12T04:30:12.473" v="531" actId="108"/>
          <ac:spMkLst>
            <pc:docMk/>
            <pc:sldMk cId="2478577173" sldId="308"/>
            <ac:spMk id="38" creationId="{DA295648-7AA0-4372-957D-5A075DE4B993}"/>
          </ac:spMkLst>
        </pc:spChg>
        <pc:spChg chg="mod">
          <ac:chgData name="Xuanbo" userId="52a29cb4-095e-4b88-8e5b-abe65ecae15b" providerId="ADAL" clId="{1417AC80-A8D7-419E-B421-33BB08731B90}" dt="2023-04-12T04:30:12.195" v="530" actId="108"/>
          <ac:spMkLst>
            <pc:docMk/>
            <pc:sldMk cId="2478577173" sldId="308"/>
            <ac:spMk id="39" creationId="{F9178300-312C-4597-BA18-DE09F91B59B7}"/>
          </ac:spMkLst>
        </pc:spChg>
        <pc:picChg chg="mod">
          <ac:chgData name="Xuanbo" userId="52a29cb4-095e-4b88-8e5b-abe65ecae15b" providerId="ADAL" clId="{1417AC80-A8D7-419E-B421-33BB08731B90}" dt="2023-04-12T04:30:12.831" v="532" actId="108"/>
          <ac:picMkLst>
            <pc:docMk/>
            <pc:sldMk cId="2478577173" sldId="308"/>
            <ac:picMk id="11" creationId="{98CE4015-ABFF-4634-97D9-649A43B8CDF3}"/>
          </ac:picMkLst>
        </pc:picChg>
        <pc:picChg chg="mod">
          <ac:chgData name="Xuanbo" userId="52a29cb4-095e-4b88-8e5b-abe65ecae15b" providerId="ADAL" clId="{1417AC80-A8D7-419E-B421-33BB08731B90}" dt="2023-04-12T04:30:12.831" v="532" actId="108"/>
          <ac:picMkLst>
            <pc:docMk/>
            <pc:sldMk cId="2478577173" sldId="308"/>
            <ac:picMk id="13" creationId="{582F8627-AEC0-4541-A682-7D6E96F29F23}"/>
          </ac:picMkLst>
        </pc:picChg>
        <pc:picChg chg="mod">
          <ac:chgData name="Xuanbo" userId="52a29cb4-095e-4b88-8e5b-abe65ecae15b" providerId="ADAL" clId="{1417AC80-A8D7-419E-B421-33BB08731B90}" dt="2023-04-12T04:30:12.831" v="532" actId="108"/>
          <ac:picMkLst>
            <pc:docMk/>
            <pc:sldMk cId="2478577173" sldId="308"/>
            <ac:picMk id="18" creationId="{962B3306-754B-4390-A2F9-BCFF0167D7B6}"/>
          </ac:picMkLst>
        </pc:picChg>
        <pc:picChg chg="mod">
          <ac:chgData name="Xuanbo" userId="52a29cb4-095e-4b88-8e5b-abe65ecae15b" providerId="ADAL" clId="{1417AC80-A8D7-419E-B421-33BB08731B90}" dt="2023-04-12T04:30:12.831" v="532" actId="108"/>
          <ac:picMkLst>
            <pc:docMk/>
            <pc:sldMk cId="2478577173" sldId="308"/>
            <ac:picMk id="22" creationId="{44B3B722-96A4-451E-B36C-069E45C8BD3E}"/>
          </ac:picMkLst>
        </pc:picChg>
        <pc:picChg chg="mod">
          <ac:chgData name="Xuanbo" userId="52a29cb4-095e-4b88-8e5b-abe65ecae15b" providerId="ADAL" clId="{1417AC80-A8D7-419E-B421-33BB08731B90}" dt="2023-04-12T04:30:12.831" v="532" actId="108"/>
          <ac:picMkLst>
            <pc:docMk/>
            <pc:sldMk cId="2478577173" sldId="308"/>
            <ac:picMk id="34" creationId="{7F97E37F-7AE7-4513-A76E-2515E8839F8E}"/>
          </ac:picMkLst>
        </pc:picChg>
        <pc:picChg chg="mod">
          <ac:chgData name="Xuanbo" userId="52a29cb4-095e-4b88-8e5b-abe65ecae15b" providerId="ADAL" clId="{1417AC80-A8D7-419E-B421-33BB08731B90}" dt="2023-04-12T04:30:12.831" v="532" actId="108"/>
          <ac:picMkLst>
            <pc:docMk/>
            <pc:sldMk cId="2478577173" sldId="308"/>
            <ac:picMk id="36" creationId="{EA227838-36BC-414B-BE18-0A5BAE9831E0}"/>
          </ac:picMkLst>
        </pc:picChg>
      </pc:sldChg>
      <pc:sldChg chg="addSp modSp add mod">
        <pc:chgData name="Xuanbo" userId="52a29cb4-095e-4b88-8e5b-abe65ecae15b" providerId="ADAL" clId="{1417AC80-A8D7-419E-B421-33BB08731B90}" dt="2023-04-12T04:32:06.082" v="561" actId="20577"/>
        <pc:sldMkLst>
          <pc:docMk/>
          <pc:sldMk cId="696359885" sldId="309"/>
        </pc:sldMkLst>
        <pc:spChg chg="mod">
          <ac:chgData name="Xuanbo" userId="52a29cb4-095e-4b88-8e5b-abe65ecae15b" providerId="ADAL" clId="{1417AC80-A8D7-419E-B421-33BB08731B90}" dt="2023-04-12T04:32:06.082" v="561" actId="20577"/>
          <ac:spMkLst>
            <pc:docMk/>
            <pc:sldMk cId="696359885" sldId="309"/>
            <ac:spMk id="7" creationId="{7D6C4428-B079-4976-BC75-D390EBA39177}"/>
          </ac:spMkLst>
        </pc:spChg>
        <pc:spChg chg="add mod">
          <ac:chgData name="Xuanbo" userId="52a29cb4-095e-4b88-8e5b-abe65ecae15b" providerId="ADAL" clId="{1417AC80-A8D7-419E-B421-33BB08731B90}" dt="2023-04-12T04:26:44.242" v="438"/>
          <ac:spMkLst>
            <pc:docMk/>
            <pc:sldMk cId="696359885" sldId="309"/>
            <ac:spMk id="12" creationId="{43B09841-AF16-47DC-AAD9-7218B4E4B2BD}"/>
          </ac:spMkLst>
        </pc:spChg>
        <pc:spChg chg="add mod">
          <ac:chgData name="Xuanbo" userId="52a29cb4-095e-4b88-8e5b-abe65ecae15b" providerId="ADAL" clId="{1417AC80-A8D7-419E-B421-33BB08731B90}" dt="2023-04-12T04:26:44.242" v="438"/>
          <ac:spMkLst>
            <pc:docMk/>
            <pc:sldMk cId="696359885" sldId="309"/>
            <ac:spMk id="14" creationId="{E51725A2-15DF-4CD5-B180-88F2B815EB48}"/>
          </ac:spMkLst>
        </pc:spChg>
        <pc:spChg chg="add mod">
          <ac:chgData name="Xuanbo" userId="52a29cb4-095e-4b88-8e5b-abe65ecae15b" providerId="ADAL" clId="{1417AC80-A8D7-419E-B421-33BB08731B90}" dt="2023-04-12T04:26:44.242" v="438"/>
          <ac:spMkLst>
            <pc:docMk/>
            <pc:sldMk cId="696359885" sldId="309"/>
            <ac:spMk id="15" creationId="{9A5147F4-78EE-430F-A7E8-806F2F24150C}"/>
          </ac:spMkLst>
        </pc:spChg>
        <pc:spChg chg="mod">
          <ac:chgData name="Xuanbo" userId="52a29cb4-095e-4b88-8e5b-abe65ecae15b" providerId="ADAL" clId="{1417AC80-A8D7-419E-B421-33BB08731B90}" dt="2023-04-12T04:30:30.143" v="547" actId="1037"/>
          <ac:spMkLst>
            <pc:docMk/>
            <pc:sldMk cId="696359885" sldId="309"/>
            <ac:spMk id="37" creationId="{BD8C008D-5422-4B66-9EDC-26AC16C293F8}"/>
          </ac:spMkLst>
        </pc:spChg>
        <pc:spChg chg="mod">
          <ac:chgData name="Xuanbo" userId="52a29cb4-095e-4b88-8e5b-abe65ecae15b" providerId="ADAL" clId="{1417AC80-A8D7-419E-B421-33BB08731B90}" dt="2023-04-12T04:30:30.143" v="547" actId="1037"/>
          <ac:spMkLst>
            <pc:docMk/>
            <pc:sldMk cId="696359885" sldId="309"/>
            <ac:spMk id="38" creationId="{DA295648-7AA0-4372-957D-5A075DE4B993}"/>
          </ac:spMkLst>
        </pc:spChg>
        <pc:spChg chg="mod">
          <ac:chgData name="Xuanbo" userId="52a29cb4-095e-4b88-8e5b-abe65ecae15b" providerId="ADAL" clId="{1417AC80-A8D7-419E-B421-33BB08731B90}" dt="2023-04-12T04:30:30.143" v="547" actId="1037"/>
          <ac:spMkLst>
            <pc:docMk/>
            <pc:sldMk cId="696359885" sldId="309"/>
            <ac:spMk id="39" creationId="{F9178300-312C-4597-BA18-DE09F91B59B7}"/>
          </ac:spMkLst>
        </pc:spChg>
        <pc:picChg chg="mod">
          <ac:chgData name="Xuanbo" userId="52a29cb4-095e-4b88-8e5b-abe65ecae15b" providerId="ADAL" clId="{1417AC80-A8D7-419E-B421-33BB08731B90}" dt="2023-04-12T04:23:48.134" v="409" actId="14826"/>
          <ac:picMkLst>
            <pc:docMk/>
            <pc:sldMk cId="696359885" sldId="309"/>
            <ac:picMk id="11" creationId="{98CE4015-ABFF-4634-97D9-649A43B8CDF3}"/>
          </ac:picMkLst>
        </pc:picChg>
        <pc:picChg chg="mod">
          <ac:chgData name="Xuanbo" userId="52a29cb4-095e-4b88-8e5b-abe65ecae15b" providerId="ADAL" clId="{1417AC80-A8D7-419E-B421-33BB08731B90}" dt="2023-04-12T04:23:43.474" v="408" actId="14826"/>
          <ac:picMkLst>
            <pc:docMk/>
            <pc:sldMk cId="696359885" sldId="309"/>
            <ac:picMk id="13" creationId="{582F8627-AEC0-4541-A682-7D6E96F29F23}"/>
          </ac:picMkLst>
        </pc:picChg>
        <pc:picChg chg="mod">
          <ac:chgData name="Xuanbo" userId="52a29cb4-095e-4b88-8e5b-abe65ecae15b" providerId="ADAL" clId="{1417AC80-A8D7-419E-B421-33BB08731B90}" dt="2023-04-12T04:23:39.939" v="407" actId="14826"/>
          <ac:picMkLst>
            <pc:docMk/>
            <pc:sldMk cId="696359885" sldId="309"/>
            <ac:picMk id="18" creationId="{962B3306-754B-4390-A2F9-BCFF0167D7B6}"/>
          </ac:picMkLst>
        </pc:picChg>
        <pc:picChg chg="mod">
          <ac:chgData name="Xuanbo" userId="52a29cb4-095e-4b88-8e5b-abe65ecae15b" providerId="ADAL" clId="{1417AC80-A8D7-419E-B421-33BB08731B90}" dt="2023-04-12T04:23:51.871" v="410" actId="14826"/>
          <ac:picMkLst>
            <pc:docMk/>
            <pc:sldMk cId="696359885" sldId="309"/>
            <ac:picMk id="22" creationId="{44B3B722-96A4-451E-B36C-069E45C8BD3E}"/>
          </ac:picMkLst>
        </pc:picChg>
        <pc:picChg chg="mod">
          <ac:chgData name="Xuanbo" userId="52a29cb4-095e-4b88-8e5b-abe65ecae15b" providerId="ADAL" clId="{1417AC80-A8D7-419E-B421-33BB08731B90}" dt="2023-04-12T04:23:54.886" v="411" actId="14826"/>
          <ac:picMkLst>
            <pc:docMk/>
            <pc:sldMk cId="696359885" sldId="309"/>
            <ac:picMk id="34" creationId="{7F97E37F-7AE7-4513-A76E-2515E8839F8E}"/>
          </ac:picMkLst>
        </pc:picChg>
        <pc:picChg chg="mod">
          <ac:chgData name="Xuanbo" userId="52a29cb4-095e-4b88-8e5b-abe65ecae15b" providerId="ADAL" clId="{1417AC80-A8D7-419E-B421-33BB08731B90}" dt="2023-04-12T04:23:58.809" v="412" actId="14826"/>
          <ac:picMkLst>
            <pc:docMk/>
            <pc:sldMk cId="696359885" sldId="309"/>
            <ac:picMk id="36" creationId="{EA227838-36BC-414B-BE18-0A5BAE9831E0}"/>
          </ac:picMkLst>
        </pc:picChg>
      </pc:sldChg>
      <pc:sldChg chg="add del">
        <pc:chgData name="Xuanbo" userId="52a29cb4-095e-4b88-8e5b-abe65ecae15b" providerId="ADAL" clId="{1417AC80-A8D7-419E-B421-33BB08731B90}" dt="2023-04-12T04:18:27.074" v="336" actId="47"/>
        <pc:sldMkLst>
          <pc:docMk/>
          <pc:sldMk cId="3841262255" sldId="309"/>
        </pc:sldMkLst>
      </pc:sldChg>
      <pc:sldChg chg="add del">
        <pc:chgData name="Xuanbo" userId="52a29cb4-095e-4b88-8e5b-abe65ecae15b" providerId="ADAL" clId="{1417AC80-A8D7-419E-B421-33BB08731B90}" dt="2023-04-12T04:18:56.504" v="353"/>
        <pc:sldMkLst>
          <pc:docMk/>
          <pc:sldMk cId="4004999374" sldId="309"/>
        </pc:sldMkLst>
      </pc:sldChg>
      <pc:sldChg chg="addSp modSp add mod">
        <pc:chgData name="Xuanbo" userId="52a29cb4-095e-4b88-8e5b-abe65ecae15b" providerId="ADAL" clId="{1417AC80-A8D7-419E-B421-33BB08731B90}" dt="2023-04-12T04:32:03.702" v="560" actId="20577"/>
        <pc:sldMkLst>
          <pc:docMk/>
          <pc:sldMk cId="642533461" sldId="310"/>
        </pc:sldMkLst>
        <pc:spChg chg="mod">
          <ac:chgData name="Xuanbo" userId="52a29cb4-095e-4b88-8e5b-abe65ecae15b" providerId="ADAL" clId="{1417AC80-A8D7-419E-B421-33BB08731B90}" dt="2023-04-12T04:32:03.702" v="560" actId="20577"/>
          <ac:spMkLst>
            <pc:docMk/>
            <pc:sldMk cId="642533461" sldId="310"/>
            <ac:spMk id="7" creationId="{7D6C4428-B079-4976-BC75-D390EBA39177}"/>
          </ac:spMkLst>
        </pc:spChg>
        <pc:spChg chg="add mod">
          <ac:chgData name="Xuanbo" userId="52a29cb4-095e-4b88-8e5b-abe65ecae15b" providerId="ADAL" clId="{1417AC80-A8D7-419E-B421-33BB08731B90}" dt="2023-04-12T04:26:42.311" v="437"/>
          <ac:spMkLst>
            <pc:docMk/>
            <pc:sldMk cId="642533461" sldId="310"/>
            <ac:spMk id="12" creationId="{4EE38750-DECC-4AFE-8626-11E628A48868}"/>
          </ac:spMkLst>
        </pc:spChg>
        <pc:spChg chg="add mod">
          <ac:chgData name="Xuanbo" userId="52a29cb4-095e-4b88-8e5b-abe65ecae15b" providerId="ADAL" clId="{1417AC80-A8D7-419E-B421-33BB08731B90}" dt="2023-04-12T04:26:42.311" v="437"/>
          <ac:spMkLst>
            <pc:docMk/>
            <pc:sldMk cId="642533461" sldId="310"/>
            <ac:spMk id="14" creationId="{57BBA58E-2F32-4AE4-88E6-1A45B69FB8F9}"/>
          </ac:spMkLst>
        </pc:spChg>
        <pc:spChg chg="add mod">
          <ac:chgData name="Xuanbo" userId="52a29cb4-095e-4b88-8e5b-abe65ecae15b" providerId="ADAL" clId="{1417AC80-A8D7-419E-B421-33BB08731B90}" dt="2023-04-12T04:26:42.311" v="437"/>
          <ac:spMkLst>
            <pc:docMk/>
            <pc:sldMk cId="642533461" sldId="310"/>
            <ac:spMk id="15" creationId="{A3F5F721-A5D9-41EE-83D2-C17DC7E1D4E7}"/>
          </ac:spMkLst>
        </pc:spChg>
        <pc:spChg chg="mod">
          <ac:chgData name="Xuanbo" userId="52a29cb4-095e-4b88-8e5b-abe65ecae15b" providerId="ADAL" clId="{1417AC80-A8D7-419E-B421-33BB08731B90}" dt="2023-04-12T04:30:36.314" v="556" actId="1037"/>
          <ac:spMkLst>
            <pc:docMk/>
            <pc:sldMk cId="642533461" sldId="310"/>
            <ac:spMk id="37" creationId="{BD8C008D-5422-4B66-9EDC-26AC16C293F8}"/>
          </ac:spMkLst>
        </pc:spChg>
        <pc:spChg chg="mod">
          <ac:chgData name="Xuanbo" userId="52a29cb4-095e-4b88-8e5b-abe65ecae15b" providerId="ADAL" clId="{1417AC80-A8D7-419E-B421-33BB08731B90}" dt="2023-04-12T04:30:36.314" v="556" actId="1037"/>
          <ac:spMkLst>
            <pc:docMk/>
            <pc:sldMk cId="642533461" sldId="310"/>
            <ac:spMk id="38" creationId="{DA295648-7AA0-4372-957D-5A075DE4B993}"/>
          </ac:spMkLst>
        </pc:spChg>
        <pc:spChg chg="mod">
          <ac:chgData name="Xuanbo" userId="52a29cb4-095e-4b88-8e5b-abe65ecae15b" providerId="ADAL" clId="{1417AC80-A8D7-419E-B421-33BB08731B90}" dt="2023-04-12T04:30:36.314" v="556" actId="1037"/>
          <ac:spMkLst>
            <pc:docMk/>
            <pc:sldMk cId="642533461" sldId="310"/>
            <ac:spMk id="39" creationId="{F9178300-312C-4597-BA18-DE09F91B59B7}"/>
          </ac:spMkLst>
        </pc:spChg>
        <pc:picChg chg="mod">
          <ac:chgData name="Xuanbo" userId="52a29cb4-095e-4b88-8e5b-abe65ecae15b" providerId="ADAL" clId="{1417AC80-A8D7-419E-B421-33BB08731B90}" dt="2023-04-12T04:23:14.918" v="403" actId="14826"/>
          <ac:picMkLst>
            <pc:docMk/>
            <pc:sldMk cId="642533461" sldId="310"/>
            <ac:picMk id="11" creationId="{98CE4015-ABFF-4634-97D9-649A43B8CDF3}"/>
          </ac:picMkLst>
        </pc:picChg>
        <pc:picChg chg="mod">
          <ac:chgData name="Xuanbo" userId="52a29cb4-095e-4b88-8e5b-abe65ecae15b" providerId="ADAL" clId="{1417AC80-A8D7-419E-B421-33BB08731B90}" dt="2023-04-12T04:23:08.762" v="402" actId="14826"/>
          <ac:picMkLst>
            <pc:docMk/>
            <pc:sldMk cId="642533461" sldId="310"/>
            <ac:picMk id="13" creationId="{582F8627-AEC0-4541-A682-7D6E96F29F23}"/>
          </ac:picMkLst>
        </pc:picChg>
        <pc:picChg chg="mod">
          <ac:chgData name="Xuanbo" userId="52a29cb4-095e-4b88-8e5b-abe65ecae15b" providerId="ADAL" clId="{1417AC80-A8D7-419E-B421-33BB08731B90}" dt="2023-04-12T04:23:04.480" v="401" actId="14826"/>
          <ac:picMkLst>
            <pc:docMk/>
            <pc:sldMk cId="642533461" sldId="310"/>
            <ac:picMk id="18" creationId="{962B3306-754B-4390-A2F9-BCFF0167D7B6}"/>
          </ac:picMkLst>
        </pc:picChg>
        <pc:picChg chg="mod">
          <ac:chgData name="Xuanbo" userId="52a29cb4-095e-4b88-8e5b-abe65ecae15b" providerId="ADAL" clId="{1417AC80-A8D7-419E-B421-33BB08731B90}" dt="2023-04-12T04:23:24.817" v="404" actId="14826"/>
          <ac:picMkLst>
            <pc:docMk/>
            <pc:sldMk cId="642533461" sldId="310"/>
            <ac:picMk id="22" creationId="{44B3B722-96A4-451E-B36C-069E45C8BD3E}"/>
          </ac:picMkLst>
        </pc:picChg>
        <pc:picChg chg="mod">
          <ac:chgData name="Xuanbo" userId="52a29cb4-095e-4b88-8e5b-abe65ecae15b" providerId="ADAL" clId="{1417AC80-A8D7-419E-B421-33BB08731B90}" dt="2023-04-12T04:23:29.895" v="405" actId="14826"/>
          <ac:picMkLst>
            <pc:docMk/>
            <pc:sldMk cId="642533461" sldId="310"/>
            <ac:picMk id="34" creationId="{7F97E37F-7AE7-4513-A76E-2515E8839F8E}"/>
          </ac:picMkLst>
        </pc:picChg>
        <pc:picChg chg="mod">
          <ac:chgData name="Xuanbo" userId="52a29cb4-095e-4b88-8e5b-abe65ecae15b" providerId="ADAL" clId="{1417AC80-A8D7-419E-B421-33BB08731B90}" dt="2023-04-12T04:23:33.621" v="406" actId="14826"/>
          <ac:picMkLst>
            <pc:docMk/>
            <pc:sldMk cId="642533461" sldId="310"/>
            <ac:picMk id="36" creationId="{EA227838-36BC-414B-BE18-0A5BAE9831E0}"/>
          </ac:picMkLst>
        </pc:picChg>
      </pc:sldChg>
      <pc:sldChg chg="add del">
        <pc:chgData name="Xuanbo" userId="52a29cb4-095e-4b88-8e5b-abe65ecae15b" providerId="ADAL" clId="{1417AC80-A8D7-419E-B421-33BB08731B90}" dt="2023-04-12T04:19:50.126" v="370"/>
        <pc:sldMkLst>
          <pc:docMk/>
          <pc:sldMk cId="705006630" sldId="310"/>
        </pc:sldMkLst>
      </pc:sldChg>
      <pc:sldChg chg="add del">
        <pc:chgData name="Xuanbo" userId="52a29cb4-095e-4b88-8e5b-abe65ecae15b" providerId="ADAL" clId="{1417AC80-A8D7-419E-B421-33BB08731B90}" dt="2023-04-12T04:18:55.922" v="352"/>
        <pc:sldMkLst>
          <pc:docMk/>
          <pc:sldMk cId="2806893028" sldId="310"/>
        </pc:sldMkLst>
      </pc:sldChg>
    </pc:docChg>
  </pc:docChgLst>
  <pc:docChgLst>
    <pc:chgData name="Xuanbo" userId="52a29cb4-095e-4b88-8e5b-abe65ecae15b" providerId="ADAL" clId="{88EB2B24-EA14-49FE-933D-00CB9CCDC1BE}"/>
    <pc:docChg chg="undo redo custSel addSld delSld modSld">
      <pc:chgData name="Xuanbo" userId="52a29cb4-095e-4b88-8e5b-abe65ecae15b" providerId="ADAL" clId="{88EB2B24-EA14-49FE-933D-00CB9CCDC1BE}" dt="2023-02-01T04:46:27.120" v="3179" actId="20577"/>
      <pc:docMkLst>
        <pc:docMk/>
      </pc:docMkLst>
      <pc:sldChg chg="addSp delSp modSp mod">
        <pc:chgData name="Xuanbo" userId="52a29cb4-095e-4b88-8e5b-abe65ecae15b" providerId="ADAL" clId="{88EB2B24-EA14-49FE-933D-00CB9CCDC1BE}" dt="2023-02-01T04:37:19.206" v="2281" actId="1076"/>
        <pc:sldMkLst>
          <pc:docMk/>
          <pc:sldMk cId="552668685" sldId="257"/>
        </pc:sldMkLst>
        <pc:spChg chg="mod">
          <ac:chgData name="Xuanbo" userId="52a29cb4-095e-4b88-8e5b-abe65ecae15b" providerId="ADAL" clId="{88EB2B24-EA14-49FE-933D-00CB9CCDC1BE}" dt="2023-02-01T04:18:48.433" v="1174" actId="20577"/>
          <ac:spMkLst>
            <pc:docMk/>
            <pc:sldMk cId="552668685" sldId="257"/>
            <ac:spMk id="3" creationId="{20325110-61F9-C684-2DCD-06D38968443F}"/>
          </ac:spMkLst>
        </pc:spChg>
        <pc:spChg chg="mod">
          <ac:chgData name="Xuanbo" userId="52a29cb4-095e-4b88-8e5b-abe65ecae15b" providerId="ADAL" clId="{88EB2B24-EA14-49FE-933D-00CB9CCDC1BE}" dt="2023-02-01T04:10:32.856" v="692"/>
          <ac:spMkLst>
            <pc:docMk/>
            <pc:sldMk cId="552668685" sldId="257"/>
            <ac:spMk id="28" creationId="{168C2FA6-4710-422D-B90F-D5EA1364BF2F}"/>
          </ac:spMkLst>
        </pc:spChg>
        <pc:spChg chg="mod">
          <ac:chgData name="Xuanbo" userId="52a29cb4-095e-4b88-8e5b-abe65ecae15b" providerId="ADAL" clId="{88EB2B24-EA14-49FE-933D-00CB9CCDC1BE}" dt="2023-02-01T04:10:32.856" v="692"/>
          <ac:spMkLst>
            <pc:docMk/>
            <pc:sldMk cId="552668685" sldId="257"/>
            <ac:spMk id="29" creationId="{5EC8C422-3957-404E-BE42-BEDE3DBE7FFB}"/>
          </ac:spMkLst>
        </pc:spChg>
        <pc:spChg chg="mod">
          <ac:chgData name="Xuanbo" userId="52a29cb4-095e-4b88-8e5b-abe65ecae15b" providerId="ADAL" clId="{88EB2B24-EA14-49FE-933D-00CB9CCDC1BE}" dt="2023-02-01T04:10:32.856" v="692"/>
          <ac:spMkLst>
            <pc:docMk/>
            <pc:sldMk cId="552668685" sldId="257"/>
            <ac:spMk id="30" creationId="{082CDDCC-40FE-4FDB-9585-48DC69DE00FA}"/>
          </ac:spMkLst>
        </pc:spChg>
        <pc:spChg chg="mod">
          <ac:chgData name="Xuanbo" userId="52a29cb4-095e-4b88-8e5b-abe65ecae15b" providerId="ADAL" clId="{88EB2B24-EA14-49FE-933D-00CB9CCDC1BE}" dt="2023-02-01T04:10:32.856" v="692"/>
          <ac:spMkLst>
            <pc:docMk/>
            <pc:sldMk cId="552668685" sldId="257"/>
            <ac:spMk id="31" creationId="{55EB42D4-6710-48C2-9620-A3FBE68CBD4D}"/>
          </ac:spMkLst>
        </pc:spChg>
        <pc:spChg chg="mod">
          <ac:chgData name="Xuanbo" userId="52a29cb4-095e-4b88-8e5b-abe65ecae15b" providerId="ADAL" clId="{88EB2B24-EA14-49FE-933D-00CB9CCDC1BE}" dt="2023-02-01T04:10:32.856" v="692"/>
          <ac:spMkLst>
            <pc:docMk/>
            <pc:sldMk cId="552668685" sldId="257"/>
            <ac:spMk id="32" creationId="{9F3161E7-2214-4751-A2B5-14A761BFBC7C}"/>
          </ac:spMkLst>
        </pc:spChg>
        <pc:spChg chg="mod">
          <ac:chgData name="Xuanbo" userId="52a29cb4-095e-4b88-8e5b-abe65ecae15b" providerId="ADAL" clId="{88EB2B24-EA14-49FE-933D-00CB9CCDC1BE}" dt="2023-02-01T04:10:32.856" v="692"/>
          <ac:spMkLst>
            <pc:docMk/>
            <pc:sldMk cId="552668685" sldId="257"/>
            <ac:spMk id="33" creationId="{50B52446-C4F7-4F36-BB49-C78CEBCCA9D6}"/>
          </ac:spMkLst>
        </pc:spChg>
        <pc:spChg chg="mod">
          <ac:chgData name="Xuanbo" userId="52a29cb4-095e-4b88-8e5b-abe65ecae15b" providerId="ADAL" clId="{88EB2B24-EA14-49FE-933D-00CB9CCDC1BE}" dt="2023-02-01T04:10:32.856" v="692"/>
          <ac:spMkLst>
            <pc:docMk/>
            <pc:sldMk cId="552668685" sldId="257"/>
            <ac:spMk id="34" creationId="{0B720F94-1A5A-437C-9D26-3A8FDEC89052}"/>
          </ac:spMkLst>
        </pc:spChg>
        <pc:spChg chg="mod">
          <ac:chgData name="Xuanbo" userId="52a29cb4-095e-4b88-8e5b-abe65ecae15b" providerId="ADAL" clId="{88EB2B24-EA14-49FE-933D-00CB9CCDC1BE}" dt="2023-02-01T04:10:32.856" v="692"/>
          <ac:spMkLst>
            <pc:docMk/>
            <pc:sldMk cId="552668685" sldId="257"/>
            <ac:spMk id="35" creationId="{0AE7F728-F6BC-4C91-B5D6-DFA8DC91C535}"/>
          </ac:spMkLst>
        </pc:spChg>
        <pc:spChg chg="mod">
          <ac:chgData name="Xuanbo" userId="52a29cb4-095e-4b88-8e5b-abe65ecae15b" providerId="ADAL" clId="{88EB2B24-EA14-49FE-933D-00CB9CCDC1BE}" dt="2023-02-01T04:10:32.856" v="692"/>
          <ac:spMkLst>
            <pc:docMk/>
            <pc:sldMk cId="552668685" sldId="257"/>
            <ac:spMk id="36" creationId="{8677EAC4-D12B-469F-A9D3-2F291112E0D0}"/>
          </ac:spMkLst>
        </pc:spChg>
        <pc:spChg chg="mod">
          <ac:chgData name="Xuanbo" userId="52a29cb4-095e-4b88-8e5b-abe65ecae15b" providerId="ADAL" clId="{88EB2B24-EA14-49FE-933D-00CB9CCDC1BE}" dt="2023-02-01T04:10:32.856" v="692"/>
          <ac:spMkLst>
            <pc:docMk/>
            <pc:sldMk cId="552668685" sldId="257"/>
            <ac:spMk id="37" creationId="{7F2AFE2E-9A2F-4FAA-AABD-F0138B9B2075}"/>
          </ac:spMkLst>
        </pc:spChg>
        <pc:spChg chg="mod">
          <ac:chgData name="Xuanbo" userId="52a29cb4-095e-4b88-8e5b-abe65ecae15b" providerId="ADAL" clId="{88EB2B24-EA14-49FE-933D-00CB9CCDC1BE}" dt="2023-02-01T04:10:32.856" v="692"/>
          <ac:spMkLst>
            <pc:docMk/>
            <pc:sldMk cId="552668685" sldId="257"/>
            <ac:spMk id="38" creationId="{71A4C55E-0C07-463A-B2C6-BFCA993CFE72}"/>
          </ac:spMkLst>
        </pc:spChg>
        <pc:spChg chg="mod">
          <ac:chgData name="Xuanbo" userId="52a29cb4-095e-4b88-8e5b-abe65ecae15b" providerId="ADAL" clId="{88EB2B24-EA14-49FE-933D-00CB9CCDC1BE}" dt="2023-02-01T04:10:32.856" v="692"/>
          <ac:spMkLst>
            <pc:docMk/>
            <pc:sldMk cId="552668685" sldId="257"/>
            <ac:spMk id="39" creationId="{7358B032-8EAB-43CA-AD57-519C6C684615}"/>
          </ac:spMkLst>
        </pc:spChg>
        <pc:spChg chg="mod">
          <ac:chgData name="Xuanbo" userId="52a29cb4-095e-4b88-8e5b-abe65ecae15b" providerId="ADAL" clId="{88EB2B24-EA14-49FE-933D-00CB9CCDC1BE}" dt="2023-02-01T04:10:32.856" v="692"/>
          <ac:spMkLst>
            <pc:docMk/>
            <pc:sldMk cId="552668685" sldId="257"/>
            <ac:spMk id="40" creationId="{B8544862-1E4B-49DB-B35B-4D7C1DEC0CD9}"/>
          </ac:spMkLst>
        </pc:spChg>
        <pc:spChg chg="mod">
          <ac:chgData name="Xuanbo" userId="52a29cb4-095e-4b88-8e5b-abe65ecae15b" providerId="ADAL" clId="{88EB2B24-EA14-49FE-933D-00CB9CCDC1BE}" dt="2023-02-01T04:10:32.856" v="692"/>
          <ac:spMkLst>
            <pc:docMk/>
            <pc:sldMk cId="552668685" sldId="257"/>
            <ac:spMk id="41" creationId="{2E8DF039-8BC4-4D7E-A0CE-669D78FBF090}"/>
          </ac:spMkLst>
        </pc:spChg>
        <pc:spChg chg="mod">
          <ac:chgData name="Xuanbo" userId="52a29cb4-095e-4b88-8e5b-abe65ecae15b" providerId="ADAL" clId="{88EB2B24-EA14-49FE-933D-00CB9CCDC1BE}" dt="2023-02-01T04:10:32.856" v="692"/>
          <ac:spMkLst>
            <pc:docMk/>
            <pc:sldMk cId="552668685" sldId="257"/>
            <ac:spMk id="42" creationId="{5D7D9530-1495-4224-8BE8-164D263A0E69}"/>
          </ac:spMkLst>
        </pc:spChg>
        <pc:spChg chg="mod">
          <ac:chgData name="Xuanbo" userId="52a29cb4-095e-4b88-8e5b-abe65ecae15b" providerId="ADAL" clId="{88EB2B24-EA14-49FE-933D-00CB9CCDC1BE}" dt="2023-02-01T04:10:32.856" v="692"/>
          <ac:spMkLst>
            <pc:docMk/>
            <pc:sldMk cId="552668685" sldId="257"/>
            <ac:spMk id="43" creationId="{AC478219-5676-44C7-8C73-BE306C76D80F}"/>
          </ac:spMkLst>
        </pc:spChg>
        <pc:spChg chg="mod">
          <ac:chgData name="Xuanbo" userId="52a29cb4-095e-4b88-8e5b-abe65ecae15b" providerId="ADAL" clId="{88EB2B24-EA14-49FE-933D-00CB9CCDC1BE}" dt="2023-02-01T04:10:32.856" v="692"/>
          <ac:spMkLst>
            <pc:docMk/>
            <pc:sldMk cId="552668685" sldId="257"/>
            <ac:spMk id="44" creationId="{3929B9A7-5C8F-4FF8-B70B-BBE0368A43AB}"/>
          </ac:spMkLst>
        </pc:spChg>
        <pc:spChg chg="mod">
          <ac:chgData name="Xuanbo" userId="52a29cb4-095e-4b88-8e5b-abe65ecae15b" providerId="ADAL" clId="{88EB2B24-EA14-49FE-933D-00CB9CCDC1BE}" dt="2023-02-01T04:10:32.856" v="692"/>
          <ac:spMkLst>
            <pc:docMk/>
            <pc:sldMk cId="552668685" sldId="257"/>
            <ac:spMk id="45" creationId="{C64B50FA-9BFE-48C7-941F-B748C94615AA}"/>
          </ac:spMkLst>
        </pc:spChg>
        <pc:spChg chg="mod">
          <ac:chgData name="Xuanbo" userId="52a29cb4-095e-4b88-8e5b-abe65ecae15b" providerId="ADAL" clId="{88EB2B24-EA14-49FE-933D-00CB9CCDC1BE}" dt="2023-02-01T04:10:32.856" v="692"/>
          <ac:spMkLst>
            <pc:docMk/>
            <pc:sldMk cId="552668685" sldId="257"/>
            <ac:spMk id="46" creationId="{AEA855DB-D809-4E19-9ABD-40B0EB71E913}"/>
          </ac:spMkLst>
        </pc:spChg>
        <pc:spChg chg="mod">
          <ac:chgData name="Xuanbo" userId="52a29cb4-095e-4b88-8e5b-abe65ecae15b" providerId="ADAL" clId="{88EB2B24-EA14-49FE-933D-00CB9CCDC1BE}" dt="2023-02-01T04:10:32.856" v="692"/>
          <ac:spMkLst>
            <pc:docMk/>
            <pc:sldMk cId="552668685" sldId="257"/>
            <ac:spMk id="47" creationId="{BB192E46-5502-4638-9EE6-3C000C134323}"/>
          </ac:spMkLst>
        </pc:spChg>
        <pc:spChg chg="mod">
          <ac:chgData name="Xuanbo" userId="52a29cb4-095e-4b88-8e5b-abe65ecae15b" providerId="ADAL" clId="{88EB2B24-EA14-49FE-933D-00CB9CCDC1BE}" dt="2023-02-01T04:10:32.856" v="692"/>
          <ac:spMkLst>
            <pc:docMk/>
            <pc:sldMk cId="552668685" sldId="257"/>
            <ac:spMk id="48" creationId="{C43589C0-C97F-454D-AEB7-13943F91554E}"/>
          </ac:spMkLst>
        </pc:spChg>
        <pc:spChg chg="mod">
          <ac:chgData name="Xuanbo" userId="52a29cb4-095e-4b88-8e5b-abe65ecae15b" providerId="ADAL" clId="{88EB2B24-EA14-49FE-933D-00CB9CCDC1BE}" dt="2023-02-01T04:10:32.856" v="692"/>
          <ac:spMkLst>
            <pc:docMk/>
            <pc:sldMk cId="552668685" sldId="257"/>
            <ac:spMk id="49" creationId="{B7819AE8-A815-4D79-BE82-9AAA021658CE}"/>
          </ac:spMkLst>
        </pc:spChg>
        <pc:spChg chg="mod">
          <ac:chgData name="Xuanbo" userId="52a29cb4-095e-4b88-8e5b-abe65ecae15b" providerId="ADAL" clId="{88EB2B24-EA14-49FE-933D-00CB9CCDC1BE}" dt="2023-02-01T04:10:32.856" v="692"/>
          <ac:spMkLst>
            <pc:docMk/>
            <pc:sldMk cId="552668685" sldId="257"/>
            <ac:spMk id="50" creationId="{E0811D2D-A542-430A-997B-9511B6BC8FA8}"/>
          </ac:spMkLst>
        </pc:spChg>
        <pc:spChg chg="mod">
          <ac:chgData name="Xuanbo" userId="52a29cb4-095e-4b88-8e5b-abe65ecae15b" providerId="ADAL" clId="{88EB2B24-EA14-49FE-933D-00CB9CCDC1BE}" dt="2023-02-01T04:10:32.856" v="692"/>
          <ac:spMkLst>
            <pc:docMk/>
            <pc:sldMk cId="552668685" sldId="257"/>
            <ac:spMk id="51" creationId="{4DE7CD1E-E4EC-4117-B3C3-BF4E734B2E49}"/>
          </ac:spMkLst>
        </pc:spChg>
        <pc:spChg chg="mod">
          <ac:chgData name="Xuanbo" userId="52a29cb4-095e-4b88-8e5b-abe65ecae15b" providerId="ADAL" clId="{88EB2B24-EA14-49FE-933D-00CB9CCDC1BE}" dt="2023-02-01T04:10:32.856" v="692"/>
          <ac:spMkLst>
            <pc:docMk/>
            <pc:sldMk cId="552668685" sldId="257"/>
            <ac:spMk id="52" creationId="{E6494966-94DB-44F3-B341-F25C304EC7A5}"/>
          </ac:spMkLst>
        </pc:spChg>
        <pc:spChg chg="mod">
          <ac:chgData name="Xuanbo" userId="52a29cb4-095e-4b88-8e5b-abe65ecae15b" providerId="ADAL" clId="{88EB2B24-EA14-49FE-933D-00CB9CCDC1BE}" dt="2023-02-01T04:10:32.856" v="692"/>
          <ac:spMkLst>
            <pc:docMk/>
            <pc:sldMk cId="552668685" sldId="257"/>
            <ac:spMk id="53" creationId="{759B7CC1-4271-471E-9C23-E68201D501B1}"/>
          </ac:spMkLst>
        </pc:spChg>
        <pc:spChg chg="mod">
          <ac:chgData name="Xuanbo" userId="52a29cb4-095e-4b88-8e5b-abe65ecae15b" providerId="ADAL" clId="{88EB2B24-EA14-49FE-933D-00CB9CCDC1BE}" dt="2023-02-01T04:10:32.856" v="692"/>
          <ac:spMkLst>
            <pc:docMk/>
            <pc:sldMk cId="552668685" sldId="257"/>
            <ac:spMk id="54" creationId="{256218F1-6357-46AB-9B33-C1FAE1F77E9B}"/>
          </ac:spMkLst>
        </pc:spChg>
        <pc:spChg chg="mod">
          <ac:chgData name="Xuanbo" userId="52a29cb4-095e-4b88-8e5b-abe65ecae15b" providerId="ADAL" clId="{88EB2B24-EA14-49FE-933D-00CB9CCDC1BE}" dt="2023-02-01T04:10:32.856" v="692"/>
          <ac:spMkLst>
            <pc:docMk/>
            <pc:sldMk cId="552668685" sldId="257"/>
            <ac:spMk id="55" creationId="{61E98F16-1602-4DD8-8426-C4745B36AD3B}"/>
          </ac:spMkLst>
        </pc:spChg>
        <pc:spChg chg="add mod">
          <ac:chgData name="Xuanbo" userId="52a29cb4-095e-4b88-8e5b-abe65ecae15b" providerId="ADAL" clId="{88EB2B24-EA14-49FE-933D-00CB9CCDC1BE}" dt="2023-02-01T04:12:17.080" v="723" actId="1076"/>
          <ac:spMkLst>
            <pc:docMk/>
            <pc:sldMk cId="552668685" sldId="257"/>
            <ac:spMk id="57" creationId="{222C48E9-1CB5-4D92-849C-3695EE91C176}"/>
          </ac:spMkLst>
        </pc:spChg>
        <pc:spChg chg="add mod">
          <ac:chgData name="Xuanbo" userId="52a29cb4-095e-4b88-8e5b-abe65ecae15b" providerId="ADAL" clId="{88EB2B24-EA14-49FE-933D-00CB9CCDC1BE}" dt="2023-02-01T04:12:25.636" v="726" actId="20577"/>
          <ac:spMkLst>
            <pc:docMk/>
            <pc:sldMk cId="552668685" sldId="257"/>
            <ac:spMk id="58" creationId="{BA356A98-885C-459E-A103-C3A88D514616}"/>
          </ac:spMkLst>
        </pc:spChg>
        <pc:spChg chg="add mod">
          <ac:chgData name="Xuanbo" userId="52a29cb4-095e-4b88-8e5b-abe65ecae15b" providerId="ADAL" clId="{88EB2B24-EA14-49FE-933D-00CB9CCDC1BE}" dt="2023-02-01T04:12:27.004" v="727" actId="20577"/>
          <ac:spMkLst>
            <pc:docMk/>
            <pc:sldMk cId="552668685" sldId="257"/>
            <ac:spMk id="59" creationId="{A1CEDD5B-DADB-4519-867D-1ED8571C7B1B}"/>
          </ac:spMkLst>
        </pc:spChg>
        <pc:spChg chg="mod">
          <ac:chgData name="Xuanbo" userId="52a29cb4-095e-4b88-8e5b-abe65ecae15b" providerId="ADAL" clId="{88EB2B24-EA14-49FE-933D-00CB9CCDC1BE}" dt="2023-02-01T04:36:53.904" v="2271"/>
          <ac:spMkLst>
            <pc:docMk/>
            <pc:sldMk cId="552668685" sldId="257"/>
            <ac:spMk id="77" creationId="{E12EDE74-DB3C-41B1-AD50-CBF646F30C84}"/>
          </ac:spMkLst>
        </pc:spChg>
        <pc:spChg chg="mod">
          <ac:chgData name="Xuanbo" userId="52a29cb4-095e-4b88-8e5b-abe65ecae15b" providerId="ADAL" clId="{88EB2B24-EA14-49FE-933D-00CB9CCDC1BE}" dt="2023-02-01T04:36:53.904" v="2271"/>
          <ac:spMkLst>
            <pc:docMk/>
            <pc:sldMk cId="552668685" sldId="257"/>
            <ac:spMk id="78" creationId="{AC446D80-514F-4BCD-8C82-A8FBF0EC14BB}"/>
          </ac:spMkLst>
        </pc:spChg>
        <pc:spChg chg="mod">
          <ac:chgData name="Xuanbo" userId="52a29cb4-095e-4b88-8e5b-abe65ecae15b" providerId="ADAL" clId="{88EB2B24-EA14-49FE-933D-00CB9CCDC1BE}" dt="2023-02-01T04:36:53.904" v="2271"/>
          <ac:spMkLst>
            <pc:docMk/>
            <pc:sldMk cId="552668685" sldId="257"/>
            <ac:spMk id="79" creationId="{AAB22BED-BDE2-4185-B126-44645170A684}"/>
          </ac:spMkLst>
        </pc:spChg>
        <pc:spChg chg="mod">
          <ac:chgData name="Xuanbo" userId="52a29cb4-095e-4b88-8e5b-abe65ecae15b" providerId="ADAL" clId="{88EB2B24-EA14-49FE-933D-00CB9CCDC1BE}" dt="2023-02-01T04:36:53.904" v="2271"/>
          <ac:spMkLst>
            <pc:docMk/>
            <pc:sldMk cId="552668685" sldId="257"/>
            <ac:spMk id="80" creationId="{2BBEAB08-F0C4-497C-B7B0-FB3068E3E8D0}"/>
          </ac:spMkLst>
        </pc:spChg>
        <pc:spChg chg="mod">
          <ac:chgData name="Xuanbo" userId="52a29cb4-095e-4b88-8e5b-abe65ecae15b" providerId="ADAL" clId="{88EB2B24-EA14-49FE-933D-00CB9CCDC1BE}" dt="2023-02-01T04:36:53.904" v="2271"/>
          <ac:spMkLst>
            <pc:docMk/>
            <pc:sldMk cId="552668685" sldId="257"/>
            <ac:spMk id="81" creationId="{C847CF8C-8BA1-4A93-8E9E-1CC939B028C8}"/>
          </ac:spMkLst>
        </pc:spChg>
        <pc:spChg chg="mod">
          <ac:chgData name="Xuanbo" userId="52a29cb4-095e-4b88-8e5b-abe65ecae15b" providerId="ADAL" clId="{88EB2B24-EA14-49FE-933D-00CB9CCDC1BE}" dt="2023-02-01T04:36:53.904" v="2271"/>
          <ac:spMkLst>
            <pc:docMk/>
            <pc:sldMk cId="552668685" sldId="257"/>
            <ac:spMk id="82" creationId="{78B64CA1-B210-4C98-803D-559AEFE02F29}"/>
          </ac:spMkLst>
        </pc:spChg>
        <pc:spChg chg="mod">
          <ac:chgData name="Xuanbo" userId="52a29cb4-095e-4b88-8e5b-abe65ecae15b" providerId="ADAL" clId="{88EB2B24-EA14-49FE-933D-00CB9CCDC1BE}" dt="2023-02-01T04:36:53.904" v="2271"/>
          <ac:spMkLst>
            <pc:docMk/>
            <pc:sldMk cId="552668685" sldId="257"/>
            <ac:spMk id="83" creationId="{93557B26-9427-44BD-B628-989A3B3F8BB9}"/>
          </ac:spMkLst>
        </pc:spChg>
        <pc:spChg chg="mod">
          <ac:chgData name="Xuanbo" userId="52a29cb4-095e-4b88-8e5b-abe65ecae15b" providerId="ADAL" clId="{88EB2B24-EA14-49FE-933D-00CB9CCDC1BE}" dt="2023-02-01T04:36:53.904" v="2271"/>
          <ac:spMkLst>
            <pc:docMk/>
            <pc:sldMk cId="552668685" sldId="257"/>
            <ac:spMk id="84" creationId="{D13468DD-1288-454B-8676-984D6CF4CC86}"/>
          </ac:spMkLst>
        </pc:spChg>
        <pc:grpChg chg="add del mod">
          <ac:chgData name="Xuanbo" userId="52a29cb4-095e-4b88-8e5b-abe65ecae15b" providerId="ADAL" clId="{88EB2B24-EA14-49FE-933D-00CB9CCDC1BE}" dt="2023-02-01T04:10:33.465" v="693"/>
          <ac:grpSpMkLst>
            <pc:docMk/>
            <pc:sldMk cId="552668685" sldId="257"/>
            <ac:grpSpMk id="8" creationId="{AC6FE9A3-7CB9-4FFE-A219-DDCF11E9DAA2}"/>
          </ac:grpSpMkLst>
        </pc:grpChg>
        <pc:grpChg chg="mod">
          <ac:chgData name="Xuanbo" userId="52a29cb4-095e-4b88-8e5b-abe65ecae15b" providerId="ADAL" clId="{88EB2B24-EA14-49FE-933D-00CB9CCDC1BE}" dt="2023-02-01T04:10:32.856" v="692"/>
          <ac:grpSpMkLst>
            <pc:docMk/>
            <pc:sldMk cId="552668685" sldId="257"/>
            <ac:grpSpMk id="19" creationId="{CB3DEED7-BAC8-4C48-97BB-E7E08E3111A2}"/>
          </ac:grpSpMkLst>
        </pc:grpChg>
        <pc:grpChg chg="mod">
          <ac:chgData name="Xuanbo" userId="52a29cb4-095e-4b88-8e5b-abe65ecae15b" providerId="ADAL" clId="{88EB2B24-EA14-49FE-933D-00CB9CCDC1BE}" dt="2023-02-01T04:10:32.856" v="692"/>
          <ac:grpSpMkLst>
            <pc:docMk/>
            <pc:sldMk cId="552668685" sldId="257"/>
            <ac:grpSpMk id="20" creationId="{EB843A31-3AA3-4A86-A633-A3D1C24CED12}"/>
          </ac:grpSpMkLst>
        </pc:grpChg>
        <pc:grpChg chg="mod">
          <ac:chgData name="Xuanbo" userId="52a29cb4-095e-4b88-8e5b-abe65ecae15b" providerId="ADAL" clId="{88EB2B24-EA14-49FE-933D-00CB9CCDC1BE}" dt="2023-02-01T04:10:32.856" v="692"/>
          <ac:grpSpMkLst>
            <pc:docMk/>
            <pc:sldMk cId="552668685" sldId="257"/>
            <ac:grpSpMk id="21" creationId="{F112F156-3126-4F84-919B-40D374C46F1C}"/>
          </ac:grpSpMkLst>
        </pc:grpChg>
        <pc:grpChg chg="mod">
          <ac:chgData name="Xuanbo" userId="52a29cb4-095e-4b88-8e5b-abe65ecae15b" providerId="ADAL" clId="{88EB2B24-EA14-49FE-933D-00CB9CCDC1BE}" dt="2023-02-01T04:10:32.856" v="692"/>
          <ac:grpSpMkLst>
            <pc:docMk/>
            <pc:sldMk cId="552668685" sldId="257"/>
            <ac:grpSpMk id="22" creationId="{6AF25A3C-7D4F-4974-BD32-1C0B9D628F4E}"/>
          </ac:grpSpMkLst>
        </pc:grpChg>
        <pc:grpChg chg="mod">
          <ac:chgData name="Xuanbo" userId="52a29cb4-095e-4b88-8e5b-abe65ecae15b" providerId="ADAL" clId="{88EB2B24-EA14-49FE-933D-00CB9CCDC1BE}" dt="2023-02-01T04:10:32.856" v="692"/>
          <ac:grpSpMkLst>
            <pc:docMk/>
            <pc:sldMk cId="552668685" sldId="257"/>
            <ac:grpSpMk id="23" creationId="{38B472E4-E182-48A3-AA31-BCDBC927CE20}"/>
          </ac:grpSpMkLst>
        </pc:grpChg>
        <pc:grpChg chg="mod">
          <ac:chgData name="Xuanbo" userId="52a29cb4-095e-4b88-8e5b-abe65ecae15b" providerId="ADAL" clId="{88EB2B24-EA14-49FE-933D-00CB9CCDC1BE}" dt="2023-02-01T04:10:32.856" v="692"/>
          <ac:grpSpMkLst>
            <pc:docMk/>
            <pc:sldMk cId="552668685" sldId="257"/>
            <ac:grpSpMk id="24" creationId="{3D1F3E2B-5F4A-423A-8F9B-74A6E74DDCCD}"/>
          </ac:grpSpMkLst>
        </pc:grpChg>
        <pc:grpChg chg="mod">
          <ac:chgData name="Xuanbo" userId="52a29cb4-095e-4b88-8e5b-abe65ecae15b" providerId="ADAL" clId="{88EB2B24-EA14-49FE-933D-00CB9CCDC1BE}" dt="2023-02-01T04:10:32.856" v="692"/>
          <ac:grpSpMkLst>
            <pc:docMk/>
            <pc:sldMk cId="552668685" sldId="257"/>
            <ac:grpSpMk id="25" creationId="{5E220ADC-09AF-4F51-A528-F4C41FD5BCA9}"/>
          </ac:grpSpMkLst>
        </pc:grpChg>
        <pc:grpChg chg="mod">
          <ac:chgData name="Xuanbo" userId="52a29cb4-095e-4b88-8e5b-abe65ecae15b" providerId="ADAL" clId="{88EB2B24-EA14-49FE-933D-00CB9CCDC1BE}" dt="2023-02-01T04:10:32.856" v="692"/>
          <ac:grpSpMkLst>
            <pc:docMk/>
            <pc:sldMk cId="552668685" sldId="257"/>
            <ac:grpSpMk id="26" creationId="{23FAFDF0-BB16-4794-B8BA-35491E005855}"/>
          </ac:grpSpMkLst>
        </pc:grpChg>
        <pc:grpChg chg="add del mod">
          <ac:chgData name="Xuanbo" userId="52a29cb4-095e-4b88-8e5b-abe65ecae15b" providerId="ADAL" clId="{88EB2B24-EA14-49FE-933D-00CB9CCDC1BE}" dt="2023-02-01T04:36:56.016" v="2272"/>
          <ac:grpSpMkLst>
            <pc:docMk/>
            <pc:sldMk cId="552668685" sldId="257"/>
            <ac:grpSpMk id="60" creationId="{8C8B053B-1E56-49C2-9116-2FD451BD4460}"/>
          </ac:grpSpMkLst>
        </pc:grpChg>
        <pc:picChg chg="add mod">
          <ac:chgData name="Xuanbo" userId="52a29cb4-095e-4b88-8e5b-abe65ecae15b" providerId="ADAL" clId="{88EB2B24-EA14-49FE-933D-00CB9CCDC1BE}" dt="2023-02-01T04:12:03.112" v="720" actId="1076"/>
          <ac:picMkLst>
            <pc:docMk/>
            <pc:sldMk cId="552668685" sldId="257"/>
            <ac:picMk id="4" creationId="{3E36C62D-0064-48F5-AA5F-F837F4A65535}"/>
          </ac:picMkLst>
        </pc:picChg>
        <pc:picChg chg="add mod">
          <ac:chgData name="Xuanbo" userId="52a29cb4-095e-4b88-8e5b-abe65ecae15b" providerId="ADAL" clId="{88EB2B24-EA14-49FE-933D-00CB9CCDC1BE}" dt="2023-02-01T04:12:03.112" v="720" actId="1076"/>
          <ac:picMkLst>
            <pc:docMk/>
            <pc:sldMk cId="552668685" sldId="257"/>
            <ac:picMk id="5" creationId="{509C492E-AB79-4DF2-9078-74BC202FC435}"/>
          </ac:picMkLst>
        </pc:picChg>
        <pc:picChg chg="add del mod">
          <ac:chgData name="Xuanbo" userId="52a29cb4-095e-4b88-8e5b-abe65ecae15b" providerId="ADAL" clId="{88EB2B24-EA14-49FE-933D-00CB9CCDC1BE}" dt="2023-02-01T04:37:02.903" v="2277" actId="21"/>
          <ac:picMkLst>
            <pc:docMk/>
            <pc:sldMk cId="552668685" sldId="257"/>
            <ac:picMk id="6" creationId="{EFA99B62-37BB-4442-84E0-489FE1189916}"/>
          </ac:picMkLst>
        </pc:picChg>
        <pc:picChg chg="mod">
          <ac:chgData name="Xuanbo" userId="52a29cb4-095e-4b88-8e5b-abe65ecae15b" providerId="ADAL" clId="{88EB2B24-EA14-49FE-933D-00CB9CCDC1BE}" dt="2023-02-01T04:10:32.856" v="692"/>
          <ac:picMkLst>
            <pc:docMk/>
            <pc:sldMk cId="552668685" sldId="257"/>
            <ac:picMk id="10" creationId="{C5B04047-A99A-4A93-B812-D038D91B239B}"/>
          </ac:picMkLst>
        </pc:picChg>
        <pc:picChg chg="mod">
          <ac:chgData name="Xuanbo" userId="52a29cb4-095e-4b88-8e5b-abe65ecae15b" providerId="ADAL" clId="{88EB2B24-EA14-49FE-933D-00CB9CCDC1BE}" dt="2023-02-01T04:10:32.856" v="692"/>
          <ac:picMkLst>
            <pc:docMk/>
            <pc:sldMk cId="552668685" sldId="257"/>
            <ac:picMk id="12" creationId="{0A81A726-1219-4BDE-BE54-418089B65AD9}"/>
          </ac:picMkLst>
        </pc:picChg>
        <pc:picChg chg="mod">
          <ac:chgData name="Xuanbo" userId="52a29cb4-095e-4b88-8e5b-abe65ecae15b" providerId="ADAL" clId="{88EB2B24-EA14-49FE-933D-00CB9CCDC1BE}" dt="2023-02-01T04:10:32.856" v="692"/>
          <ac:picMkLst>
            <pc:docMk/>
            <pc:sldMk cId="552668685" sldId="257"/>
            <ac:picMk id="13" creationId="{45968870-D53D-42C3-A162-8500362CD86E}"/>
          </ac:picMkLst>
        </pc:picChg>
        <pc:picChg chg="mod">
          <ac:chgData name="Xuanbo" userId="52a29cb4-095e-4b88-8e5b-abe65ecae15b" providerId="ADAL" clId="{88EB2B24-EA14-49FE-933D-00CB9CCDC1BE}" dt="2023-02-01T04:10:32.856" v="692"/>
          <ac:picMkLst>
            <pc:docMk/>
            <pc:sldMk cId="552668685" sldId="257"/>
            <ac:picMk id="14" creationId="{C2D82EE7-BECC-4A56-A337-DA7F25911A3A}"/>
          </ac:picMkLst>
        </pc:picChg>
        <pc:picChg chg="mod">
          <ac:chgData name="Xuanbo" userId="52a29cb4-095e-4b88-8e5b-abe65ecae15b" providerId="ADAL" clId="{88EB2B24-EA14-49FE-933D-00CB9CCDC1BE}" dt="2023-02-01T04:10:32.856" v="692"/>
          <ac:picMkLst>
            <pc:docMk/>
            <pc:sldMk cId="552668685" sldId="257"/>
            <ac:picMk id="15" creationId="{A52C0E22-1AA1-4417-A594-DD84EAAAD18A}"/>
          </ac:picMkLst>
        </pc:picChg>
        <pc:picChg chg="mod">
          <ac:chgData name="Xuanbo" userId="52a29cb4-095e-4b88-8e5b-abe65ecae15b" providerId="ADAL" clId="{88EB2B24-EA14-49FE-933D-00CB9CCDC1BE}" dt="2023-02-01T04:10:32.856" v="692"/>
          <ac:picMkLst>
            <pc:docMk/>
            <pc:sldMk cId="552668685" sldId="257"/>
            <ac:picMk id="16" creationId="{F820119E-A80B-492E-A34A-79904A8FD11D}"/>
          </ac:picMkLst>
        </pc:picChg>
        <pc:picChg chg="mod">
          <ac:chgData name="Xuanbo" userId="52a29cb4-095e-4b88-8e5b-abe65ecae15b" providerId="ADAL" clId="{88EB2B24-EA14-49FE-933D-00CB9CCDC1BE}" dt="2023-02-01T04:10:32.856" v="692"/>
          <ac:picMkLst>
            <pc:docMk/>
            <pc:sldMk cId="552668685" sldId="257"/>
            <ac:picMk id="17" creationId="{F897228C-A6D3-4F9B-8851-02BC442115FA}"/>
          </ac:picMkLst>
        </pc:picChg>
        <pc:picChg chg="mod">
          <ac:chgData name="Xuanbo" userId="52a29cb4-095e-4b88-8e5b-abe65ecae15b" providerId="ADAL" clId="{88EB2B24-EA14-49FE-933D-00CB9CCDC1BE}" dt="2023-02-01T04:10:32.856" v="692"/>
          <ac:picMkLst>
            <pc:docMk/>
            <pc:sldMk cId="552668685" sldId="257"/>
            <ac:picMk id="18" creationId="{C24DCE7E-7CD2-4DCD-98DA-CE2803F6BB79}"/>
          </ac:picMkLst>
        </pc:picChg>
        <pc:picChg chg="mod">
          <ac:chgData name="Xuanbo" userId="52a29cb4-095e-4b88-8e5b-abe65ecae15b" providerId="ADAL" clId="{88EB2B24-EA14-49FE-933D-00CB9CCDC1BE}" dt="2023-02-01T04:36:53.904" v="2271"/>
          <ac:picMkLst>
            <pc:docMk/>
            <pc:sldMk cId="552668685" sldId="257"/>
            <ac:picMk id="61" creationId="{315AAA52-920E-4116-A3A3-E1363EC444F5}"/>
          </ac:picMkLst>
        </pc:picChg>
        <pc:picChg chg="mod">
          <ac:chgData name="Xuanbo" userId="52a29cb4-095e-4b88-8e5b-abe65ecae15b" providerId="ADAL" clId="{88EB2B24-EA14-49FE-933D-00CB9CCDC1BE}" dt="2023-02-01T04:36:53.904" v="2271"/>
          <ac:picMkLst>
            <pc:docMk/>
            <pc:sldMk cId="552668685" sldId="257"/>
            <ac:picMk id="62" creationId="{17CBBEA1-E203-4560-A13B-3FCB5AA667C6}"/>
          </ac:picMkLst>
        </pc:picChg>
        <pc:picChg chg="mod">
          <ac:chgData name="Xuanbo" userId="52a29cb4-095e-4b88-8e5b-abe65ecae15b" providerId="ADAL" clId="{88EB2B24-EA14-49FE-933D-00CB9CCDC1BE}" dt="2023-02-01T04:36:53.904" v="2271"/>
          <ac:picMkLst>
            <pc:docMk/>
            <pc:sldMk cId="552668685" sldId="257"/>
            <ac:picMk id="63" creationId="{3D79ABFC-484F-47B6-93FA-A49F9F98BB7A}"/>
          </ac:picMkLst>
        </pc:picChg>
        <pc:picChg chg="mod">
          <ac:chgData name="Xuanbo" userId="52a29cb4-095e-4b88-8e5b-abe65ecae15b" providerId="ADAL" clId="{88EB2B24-EA14-49FE-933D-00CB9CCDC1BE}" dt="2023-02-01T04:36:53.904" v="2271"/>
          <ac:picMkLst>
            <pc:docMk/>
            <pc:sldMk cId="552668685" sldId="257"/>
            <ac:picMk id="64" creationId="{DE6AF37F-8879-4D61-BBB2-2E0D3F171362}"/>
          </ac:picMkLst>
        </pc:picChg>
        <pc:picChg chg="mod">
          <ac:chgData name="Xuanbo" userId="52a29cb4-095e-4b88-8e5b-abe65ecae15b" providerId="ADAL" clId="{88EB2B24-EA14-49FE-933D-00CB9CCDC1BE}" dt="2023-02-01T04:36:53.904" v="2271"/>
          <ac:picMkLst>
            <pc:docMk/>
            <pc:sldMk cId="552668685" sldId="257"/>
            <ac:picMk id="65" creationId="{5ECB3E6C-DBE3-4035-897A-3EFC0EBE5F5C}"/>
          </ac:picMkLst>
        </pc:picChg>
        <pc:picChg chg="mod">
          <ac:chgData name="Xuanbo" userId="52a29cb4-095e-4b88-8e5b-abe65ecae15b" providerId="ADAL" clId="{88EB2B24-EA14-49FE-933D-00CB9CCDC1BE}" dt="2023-02-01T04:36:53.904" v="2271"/>
          <ac:picMkLst>
            <pc:docMk/>
            <pc:sldMk cId="552668685" sldId="257"/>
            <ac:picMk id="66" creationId="{B1EE4A94-AC54-4C3A-9077-33772A0A82D6}"/>
          </ac:picMkLst>
        </pc:picChg>
        <pc:picChg chg="mod">
          <ac:chgData name="Xuanbo" userId="52a29cb4-095e-4b88-8e5b-abe65ecae15b" providerId="ADAL" clId="{88EB2B24-EA14-49FE-933D-00CB9CCDC1BE}" dt="2023-02-01T04:36:53.904" v="2271"/>
          <ac:picMkLst>
            <pc:docMk/>
            <pc:sldMk cId="552668685" sldId="257"/>
            <ac:picMk id="67" creationId="{BCAED161-593D-42D2-B5E0-56C01320A9F8}"/>
          </ac:picMkLst>
        </pc:picChg>
        <pc:picChg chg="mod">
          <ac:chgData name="Xuanbo" userId="52a29cb4-095e-4b88-8e5b-abe65ecae15b" providerId="ADAL" clId="{88EB2B24-EA14-49FE-933D-00CB9CCDC1BE}" dt="2023-02-01T04:36:53.904" v="2271"/>
          <ac:picMkLst>
            <pc:docMk/>
            <pc:sldMk cId="552668685" sldId="257"/>
            <ac:picMk id="68" creationId="{374091EA-57B5-4E4C-8802-04545F7263CE}"/>
          </ac:picMkLst>
        </pc:picChg>
        <pc:picChg chg="mod">
          <ac:chgData name="Xuanbo" userId="52a29cb4-095e-4b88-8e5b-abe65ecae15b" providerId="ADAL" clId="{88EB2B24-EA14-49FE-933D-00CB9CCDC1BE}" dt="2023-02-01T04:36:53.904" v="2271"/>
          <ac:picMkLst>
            <pc:docMk/>
            <pc:sldMk cId="552668685" sldId="257"/>
            <ac:picMk id="69" creationId="{1857AAAB-9881-45A8-8D74-CEF647268D06}"/>
          </ac:picMkLst>
        </pc:picChg>
        <pc:picChg chg="mod">
          <ac:chgData name="Xuanbo" userId="52a29cb4-095e-4b88-8e5b-abe65ecae15b" providerId="ADAL" clId="{88EB2B24-EA14-49FE-933D-00CB9CCDC1BE}" dt="2023-02-01T04:36:53.904" v="2271"/>
          <ac:picMkLst>
            <pc:docMk/>
            <pc:sldMk cId="552668685" sldId="257"/>
            <ac:picMk id="70" creationId="{E7FE091E-6B3C-4EE0-BBEC-440CDA891C93}"/>
          </ac:picMkLst>
        </pc:picChg>
        <pc:picChg chg="mod">
          <ac:chgData name="Xuanbo" userId="52a29cb4-095e-4b88-8e5b-abe65ecae15b" providerId="ADAL" clId="{88EB2B24-EA14-49FE-933D-00CB9CCDC1BE}" dt="2023-02-01T04:36:53.904" v="2271"/>
          <ac:picMkLst>
            <pc:docMk/>
            <pc:sldMk cId="552668685" sldId="257"/>
            <ac:picMk id="71" creationId="{C2C2075B-BDA6-4474-9669-49BF44275144}"/>
          </ac:picMkLst>
        </pc:picChg>
        <pc:picChg chg="mod">
          <ac:chgData name="Xuanbo" userId="52a29cb4-095e-4b88-8e5b-abe65ecae15b" providerId="ADAL" clId="{88EB2B24-EA14-49FE-933D-00CB9CCDC1BE}" dt="2023-02-01T04:36:53.904" v="2271"/>
          <ac:picMkLst>
            <pc:docMk/>
            <pc:sldMk cId="552668685" sldId="257"/>
            <ac:picMk id="72" creationId="{63583ED1-1805-4A48-B705-BAE62140FFA0}"/>
          </ac:picMkLst>
        </pc:picChg>
        <pc:picChg chg="mod">
          <ac:chgData name="Xuanbo" userId="52a29cb4-095e-4b88-8e5b-abe65ecae15b" providerId="ADAL" clId="{88EB2B24-EA14-49FE-933D-00CB9CCDC1BE}" dt="2023-02-01T04:36:53.904" v="2271"/>
          <ac:picMkLst>
            <pc:docMk/>
            <pc:sldMk cId="552668685" sldId="257"/>
            <ac:picMk id="73" creationId="{B72021DB-BDD8-4EFD-8B27-28AD4484E062}"/>
          </ac:picMkLst>
        </pc:picChg>
        <pc:picChg chg="mod">
          <ac:chgData name="Xuanbo" userId="52a29cb4-095e-4b88-8e5b-abe65ecae15b" providerId="ADAL" clId="{88EB2B24-EA14-49FE-933D-00CB9CCDC1BE}" dt="2023-02-01T04:36:53.904" v="2271"/>
          <ac:picMkLst>
            <pc:docMk/>
            <pc:sldMk cId="552668685" sldId="257"/>
            <ac:picMk id="74" creationId="{9C5149D0-B350-40EF-995A-A8DECA371074}"/>
          </ac:picMkLst>
        </pc:picChg>
        <pc:picChg chg="mod">
          <ac:chgData name="Xuanbo" userId="52a29cb4-095e-4b88-8e5b-abe65ecae15b" providerId="ADAL" clId="{88EB2B24-EA14-49FE-933D-00CB9CCDC1BE}" dt="2023-02-01T04:36:53.904" v="2271"/>
          <ac:picMkLst>
            <pc:docMk/>
            <pc:sldMk cId="552668685" sldId="257"/>
            <ac:picMk id="75" creationId="{AED02567-AC06-4909-915B-C4B0DDFC921C}"/>
          </ac:picMkLst>
        </pc:picChg>
        <pc:picChg chg="mod">
          <ac:chgData name="Xuanbo" userId="52a29cb4-095e-4b88-8e5b-abe65ecae15b" providerId="ADAL" clId="{88EB2B24-EA14-49FE-933D-00CB9CCDC1BE}" dt="2023-02-01T04:36:53.904" v="2271"/>
          <ac:picMkLst>
            <pc:docMk/>
            <pc:sldMk cId="552668685" sldId="257"/>
            <ac:picMk id="76" creationId="{B731B15E-DF22-44DA-A4BC-FBFFB54C949A}"/>
          </ac:picMkLst>
        </pc:picChg>
        <pc:picChg chg="add mod">
          <ac:chgData name="Xuanbo" userId="52a29cb4-095e-4b88-8e5b-abe65ecae15b" providerId="ADAL" clId="{88EB2B24-EA14-49FE-933D-00CB9CCDC1BE}" dt="2023-02-01T04:37:19.206" v="2281" actId="1076"/>
          <ac:picMkLst>
            <pc:docMk/>
            <pc:sldMk cId="552668685" sldId="257"/>
            <ac:picMk id="85" creationId="{4AB1AFC1-A1B8-4D47-A492-330D1B3F5080}"/>
          </ac:picMkLst>
        </pc:picChg>
      </pc:sldChg>
      <pc:sldChg chg="modSp del mod">
        <pc:chgData name="Xuanbo" userId="52a29cb4-095e-4b88-8e5b-abe65ecae15b" providerId="ADAL" clId="{88EB2B24-EA14-49FE-933D-00CB9CCDC1BE}" dt="2023-02-01T03:58:46.995" v="511" actId="2696"/>
        <pc:sldMkLst>
          <pc:docMk/>
          <pc:sldMk cId="1923896299" sldId="265"/>
        </pc:sldMkLst>
        <pc:grpChg chg="mod">
          <ac:chgData name="Xuanbo" userId="52a29cb4-095e-4b88-8e5b-abe65ecae15b" providerId="ADAL" clId="{88EB2B24-EA14-49FE-933D-00CB9CCDC1BE}" dt="2023-02-01T03:17:24.722" v="177" actId="1076"/>
          <ac:grpSpMkLst>
            <pc:docMk/>
            <pc:sldMk cId="1923896299" sldId="265"/>
            <ac:grpSpMk id="39" creationId="{5363A615-23B3-B978-F607-01D694EA234C}"/>
          </ac:grpSpMkLst>
        </pc:grpChg>
      </pc:sldChg>
      <pc:sldChg chg="del">
        <pc:chgData name="Xuanbo" userId="52a29cb4-095e-4b88-8e5b-abe65ecae15b" providerId="ADAL" clId="{88EB2B24-EA14-49FE-933D-00CB9CCDC1BE}" dt="2023-02-01T03:58:46.995" v="511" actId="2696"/>
        <pc:sldMkLst>
          <pc:docMk/>
          <pc:sldMk cId="504544971" sldId="272"/>
        </pc:sldMkLst>
      </pc:sldChg>
      <pc:sldChg chg="addSp delSp modSp mod">
        <pc:chgData name="Xuanbo" userId="52a29cb4-095e-4b88-8e5b-abe65ecae15b" providerId="ADAL" clId="{88EB2B24-EA14-49FE-933D-00CB9CCDC1BE}" dt="2023-02-01T04:36:41.593" v="2270" actId="164"/>
        <pc:sldMkLst>
          <pc:docMk/>
          <pc:sldMk cId="3980408318" sldId="273"/>
        </pc:sldMkLst>
        <pc:spChg chg="add del mod">
          <ac:chgData name="Xuanbo" userId="52a29cb4-095e-4b88-8e5b-abe65ecae15b" providerId="ADAL" clId="{88EB2B24-EA14-49FE-933D-00CB9CCDC1BE}" dt="2023-02-01T03:10:44.797" v="51" actId="21"/>
          <ac:spMkLst>
            <pc:docMk/>
            <pc:sldMk cId="3980408318" sldId="273"/>
            <ac:spMk id="12" creationId="{2365C9D5-9F08-4F81-AC40-418CB601F7EE}"/>
          </ac:spMkLst>
        </pc:spChg>
        <pc:spChg chg="add mod">
          <ac:chgData name="Xuanbo" userId="52a29cb4-095e-4b88-8e5b-abe65ecae15b" providerId="ADAL" clId="{88EB2B24-EA14-49FE-933D-00CB9CCDC1BE}" dt="2023-02-01T04:08:53.257" v="680" actId="20577"/>
          <ac:spMkLst>
            <pc:docMk/>
            <pc:sldMk cId="3980408318" sldId="273"/>
            <ac:spMk id="14" creationId="{3FED2281-3F53-4937-AFA8-C0D3F0918E96}"/>
          </ac:spMkLst>
        </pc:spChg>
        <pc:spChg chg="add del mod">
          <ac:chgData name="Xuanbo" userId="52a29cb4-095e-4b88-8e5b-abe65ecae15b" providerId="ADAL" clId="{88EB2B24-EA14-49FE-933D-00CB9CCDC1BE}" dt="2023-02-01T03:26:51.971" v="353"/>
          <ac:spMkLst>
            <pc:docMk/>
            <pc:sldMk cId="3980408318" sldId="273"/>
            <ac:spMk id="35" creationId="{6245BA92-6E3B-43B7-AE98-3DC1BC415980}"/>
          </ac:spMkLst>
        </pc:spChg>
        <pc:spChg chg="add del mod">
          <ac:chgData name="Xuanbo" userId="52a29cb4-095e-4b88-8e5b-abe65ecae15b" providerId="ADAL" clId="{88EB2B24-EA14-49FE-933D-00CB9CCDC1BE}" dt="2023-02-01T03:26:51.971" v="353"/>
          <ac:spMkLst>
            <pc:docMk/>
            <pc:sldMk cId="3980408318" sldId="273"/>
            <ac:spMk id="36" creationId="{4AD8A763-E429-444F-8133-4E9A83FF69C4}"/>
          </ac:spMkLst>
        </pc:spChg>
        <pc:spChg chg="add del mod">
          <ac:chgData name="Xuanbo" userId="52a29cb4-095e-4b88-8e5b-abe65ecae15b" providerId="ADAL" clId="{88EB2B24-EA14-49FE-933D-00CB9CCDC1BE}" dt="2023-02-01T03:26:51.971" v="353"/>
          <ac:spMkLst>
            <pc:docMk/>
            <pc:sldMk cId="3980408318" sldId="273"/>
            <ac:spMk id="37" creationId="{3632E14A-1784-4A6F-BF8B-61DF488A1027}"/>
          </ac:spMkLst>
        </pc:spChg>
        <pc:spChg chg="add del mod">
          <ac:chgData name="Xuanbo" userId="52a29cb4-095e-4b88-8e5b-abe65ecae15b" providerId="ADAL" clId="{88EB2B24-EA14-49FE-933D-00CB9CCDC1BE}" dt="2023-02-01T03:26:51.971" v="353"/>
          <ac:spMkLst>
            <pc:docMk/>
            <pc:sldMk cId="3980408318" sldId="273"/>
            <ac:spMk id="38" creationId="{8E5C6E08-4665-4405-94CD-98C229349F33}"/>
          </ac:spMkLst>
        </pc:spChg>
        <pc:spChg chg="add mod topLvl">
          <ac:chgData name="Xuanbo" userId="52a29cb4-095e-4b88-8e5b-abe65ecae15b" providerId="ADAL" clId="{88EB2B24-EA14-49FE-933D-00CB9CCDC1BE}" dt="2023-02-01T04:36:41.593" v="2270" actId="164"/>
          <ac:spMkLst>
            <pc:docMk/>
            <pc:sldMk cId="3980408318" sldId="273"/>
            <ac:spMk id="47" creationId="{376B3549-D125-48C5-B06F-E1BDEE268A5C}"/>
          </ac:spMkLst>
        </pc:spChg>
        <pc:spChg chg="add mod topLvl">
          <ac:chgData name="Xuanbo" userId="52a29cb4-095e-4b88-8e5b-abe65ecae15b" providerId="ADAL" clId="{88EB2B24-EA14-49FE-933D-00CB9CCDC1BE}" dt="2023-02-01T04:36:41.593" v="2270" actId="164"/>
          <ac:spMkLst>
            <pc:docMk/>
            <pc:sldMk cId="3980408318" sldId="273"/>
            <ac:spMk id="48" creationId="{F5ED2EED-D2CC-48F9-95B0-D5FDD624099F}"/>
          </ac:spMkLst>
        </pc:spChg>
        <pc:spChg chg="add mod topLvl">
          <ac:chgData name="Xuanbo" userId="52a29cb4-095e-4b88-8e5b-abe65ecae15b" providerId="ADAL" clId="{88EB2B24-EA14-49FE-933D-00CB9CCDC1BE}" dt="2023-02-01T04:36:41.593" v="2270" actId="164"/>
          <ac:spMkLst>
            <pc:docMk/>
            <pc:sldMk cId="3980408318" sldId="273"/>
            <ac:spMk id="49" creationId="{FA4F332B-256F-44DA-AAD0-4AAE0A138B45}"/>
          </ac:spMkLst>
        </pc:spChg>
        <pc:spChg chg="add mod topLvl">
          <ac:chgData name="Xuanbo" userId="52a29cb4-095e-4b88-8e5b-abe65ecae15b" providerId="ADAL" clId="{88EB2B24-EA14-49FE-933D-00CB9CCDC1BE}" dt="2023-02-01T04:36:41.593" v="2270" actId="164"/>
          <ac:spMkLst>
            <pc:docMk/>
            <pc:sldMk cId="3980408318" sldId="273"/>
            <ac:spMk id="50" creationId="{B5F6CE17-24EE-4546-ACB0-7DDAE90E377E}"/>
          </ac:spMkLst>
        </pc:spChg>
        <pc:spChg chg="add mod topLvl">
          <ac:chgData name="Xuanbo" userId="52a29cb4-095e-4b88-8e5b-abe65ecae15b" providerId="ADAL" clId="{88EB2B24-EA14-49FE-933D-00CB9CCDC1BE}" dt="2023-02-01T04:36:41.593" v="2270" actId="164"/>
          <ac:spMkLst>
            <pc:docMk/>
            <pc:sldMk cId="3980408318" sldId="273"/>
            <ac:spMk id="51" creationId="{D522FAEE-84CF-48A3-9E13-7100171309FC}"/>
          </ac:spMkLst>
        </pc:spChg>
        <pc:spChg chg="add mod topLvl">
          <ac:chgData name="Xuanbo" userId="52a29cb4-095e-4b88-8e5b-abe65ecae15b" providerId="ADAL" clId="{88EB2B24-EA14-49FE-933D-00CB9CCDC1BE}" dt="2023-02-01T04:36:41.593" v="2270" actId="164"/>
          <ac:spMkLst>
            <pc:docMk/>
            <pc:sldMk cId="3980408318" sldId="273"/>
            <ac:spMk id="52" creationId="{875583D7-4E5D-4BCB-80E8-638F51525FD9}"/>
          </ac:spMkLst>
        </pc:spChg>
        <pc:spChg chg="add mod topLvl">
          <ac:chgData name="Xuanbo" userId="52a29cb4-095e-4b88-8e5b-abe65ecae15b" providerId="ADAL" clId="{88EB2B24-EA14-49FE-933D-00CB9CCDC1BE}" dt="2023-02-01T04:36:41.593" v="2270" actId="164"/>
          <ac:spMkLst>
            <pc:docMk/>
            <pc:sldMk cId="3980408318" sldId="273"/>
            <ac:spMk id="53" creationId="{891FEE06-1560-4DA4-8690-EBCC8276BCB3}"/>
          </ac:spMkLst>
        </pc:spChg>
        <pc:spChg chg="add mod topLvl">
          <ac:chgData name="Xuanbo" userId="52a29cb4-095e-4b88-8e5b-abe65ecae15b" providerId="ADAL" clId="{88EB2B24-EA14-49FE-933D-00CB9CCDC1BE}" dt="2023-02-01T04:36:41.593" v="2270" actId="164"/>
          <ac:spMkLst>
            <pc:docMk/>
            <pc:sldMk cId="3980408318" sldId="273"/>
            <ac:spMk id="54" creationId="{DFD56CC6-0080-4AA8-8B83-2457F3CDC64A}"/>
          </ac:spMkLst>
        </pc:spChg>
        <pc:spChg chg="add del">
          <ac:chgData name="Xuanbo" userId="52a29cb4-095e-4b88-8e5b-abe65ecae15b" providerId="ADAL" clId="{88EB2B24-EA14-49FE-933D-00CB9CCDC1BE}" dt="2023-02-01T04:08:08.801" v="652" actId="22"/>
          <ac:spMkLst>
            <pc:docMk/>
            <pc:sldMk cId="3980408318" sldId="273"/>
            <ac:spMk id="55" creationId="{B9C78CA7-F5F9-474C-B604-C7050E770295}"/>
          </ac:spMkLst>
        </pc:spChg>
        <pc:grpChg chg="add del mod">
          <ac:chgData name="Xuanbo" userId="52a29cb4-095e-4b88-8e5b-abe65ecae15b" providerId="ADAL" clId="{88EB2B24-EA14-49FE-933D-00CB9CCDC1BE}" dt="2023-02-01T03:28:40.870" v="389" actId="165"/>
          <ac:grpSpMkLst>
            <pc:docMk/>
            <pc:sldMk cId="3980408318" sldId="273"/>
            <ac:grpSpMk id="3" creationId="{8BB2D531-BE19-44E1-A393-E870BFC664C1}"/>
          </ac:grpSpMkLst>
        </pc:grpChg>
        <pc:grpChg chg="add del mod">
          <ac:chgData name="Xuanbo" userId="52a29cb4-095e-4b88-8e5b-abe65ecae15b" providerId="ADAL" clId="{88EB2B24-EA14-49FE-933D-00CB9CCDC1BE}" dt="2023-02-01T03:28:49.954" v="393" actId="165"/>
          <ac:grpSpMkLst>
            <pc:docMk/>
            <pc:sldMk cId="3980408318" sldId="273"/>
            <ac:grpSpMk id="4" creationId="{0BE9ACAB-33BE-46BD-8CD0-8F4EEC2E9840}"/>
          </ac:grpSpMkLst>
        </pc:grpChg>
        <pc:grpChg chg="del">
          <ac:chgData name="Xuanbo" userId="52a29cb4-095e-4b88-8e5b-abe65ecae15b" providerId="ADAL" clId="{88EB2B24-EA14-49FE-933D-00CB9CCDC1BE}" dt="2023-02-01T03:10:54.368" v="60" actId="165"/>
          <ac:grpSpMkLst>
            <pc:docMk/>
            <pc:sldMk cId="3980408318" sldId="273"/>
            <ac:grpSpMk id="21" creationId="{E3324B4D-8CF3-4299-8FF5-0249E468AEF4}"/>
          </ac:grpSpMkLst>
        </pc:grpChg>
        <pc:grpChg chg="add mod">
          <ac:chgData name="Xuanbo" userId="52a29cb4-095e-4b88-8e5b-abe65ecae15b" providerId="ADAL" clId="{88EB2B24-EA14-49FE-933D-00CB9CCDC1BE}" dt="2023-02-01T04:36:41.593" v="2270" actId="164"/>
          <ac:grpSpMkLst>
            <pc:docMk/>
            <pc:sldMk cId="3980408318" sldId="273"/>
            <ac:grpSpMk id="56" creationId="{3020824E-48DC-48BC-9C8E-CADE07E99231}"/>
          </ac:grpSpMkLst>
        </pc:grpChg>
        <pc:picChg chg="mod topLvl modCrop">
          <ac:chgData name="Xuanbo" userId="52a29cb4-095e-4b88-8e5b-abe65ecae15b" providerId="ADAL" clId="{88EB2B24-EA14-49FE-933D-00CB9CCDC1BE}" dt="2023-02-01T04:36:41.593" v="2270" actId="164"/>
          <ac:picMkLst>
            <pc:docMk/>
            <pc:sldMk cId="3980408318" sldId="273"/>
            <ac:picMk id="5" creationId="{7CDB05AC-5845-40EF-AA64-84461E95D157}"/>
          </ac:picMkLst>
        </pc:picChg>
        <pc:picChg chg="mod topLvl modCrop">
          <ac:chgData name="Xuanbo" userId="52a29cb4-095e-4b88-8e5b-abe65ecae15b" providerId="ADAL" clId="{88EB2B24-EA14-49FE-933D-00CB9CCDC1BE}" dt="2023-02-01T04:36:41.593" v="2270" actId="164"/>
          <ac:picMkLst>
            <pc:docMk/>
            <pc:sldMk cId="3980408318" sldId="273"/>
            <ac:picMk id="7" creationId="{B6A1D363-2D82-49B0-B440-566423A4F7E8}"/>
          </ac:picMkLst>
        </pc:picChg>
        <pc:picChg chg="mod topLvl modCrop">
          <ac:chgData name="Xuanbo" userId="52a29cb4-095e-4b88-8e5b-abe65ecae15b" providerId="ADAL" clId="{88EB2B24-EA14-49FE-933D-00CB9CCDC1BE}" dt="2023-02-01T04:36:41.593" v="2270" actId="164"/>
          <ac:picMkLst>
            <pc:docMk/>
            <pc:sldMk cId="3980408318" sldId="273"/>
            <ac:picMk id="9" creationId="{E79B1251-8F38-4FB1-9204-19E07910646C}"/>
          </ac:picMkLst>
        </pc:picChg>
        <pc:picChg chg="add mod">
          <ac:chgData name="Xuanbo" userId="52a29cb4-095e-4b88-8e5b-abe65ecae15b" providerId="ADAL" clId="{88EB2B24-EA14-49FE-933D-00CB9CCDC1BE}" dt="2023-02-01T04:08:56.495" v="681" actId="1076"/>
          <ac:picMkLst>
            <pc:docMk/>
            <pc:sldMk cId="3980408318" sldId="273"/>
            <ac:picMk id="10" creationId="{9C14D82B-3E97-4769-B2B1-2755198DE5D4}"/>
          </ac:picMkLst>
        </pc:picChg>
        <pc:picChg chg="mod topLvl modCrop">
          <ac:chgData name="Xuanbo" userId="52a29cb4-095e-4b88-8e5b-abe65ecae15b" providerId="ADAL" clId="{88EB2B24-EA14-49FE-933D-00CB9CCDC1BE}" dt="2023-02-01T04:36:41.593" v="2270" actId="164"/>
          <ac:picMkLst>
            <pc:docMk/>
            <pc:sldMk cId="3980408318" sldId="273"/>
            <ac:picMk id="11" creationId="{1DB6527E-AC01-4799-93C4-DCEC20DA61FD}"/>
          </ac:picMkLst>
        </pc:picChg>
        <pc:picChg chg="mod topLvl modCrop">
          <ac:chgData name="Xuanbo" userId="52a29cb4-095e-4b88-8e5b-abe65ecae15b" providerId="ADAL" clId="{88EB2B24-EA14-49FE-933D-00CB9CCDC1BE}" dt="2023-02-01T04:36:41.593" v="2270" actId="164"/>
          <ac:picMkLst>
            <pc:docMk/>
            <pc:sldMk cId="3980408318" sldId="273"/>
            <ac:picMk id="13" creationId="{92296A69-5BDC-4061-AF44-AB30FB810881}"/>
          </ac:picMkLst>
        </pc:picChg>
        <pc:picChg chg="mod topLvl modCrop">
          <ac:chgData name="Xuanbo" userId="52a29cb4-095e-4b88-8e5b-abe65ecae15b" providerId="ADAL" clId="{88EB2B24-EA14-49FE-933D-00CB9CCDC1BE}" dt="2023-02-01T04:36:41.593" v="2270" actId="164"/>
          <ac:picMkLst>
            <pc:docMk/>
            <pc:sldMk cId="3980408318" sldId="273"/>
            <ac:picMk id="15" creationId="{F88CECE8-39C3-4208-929C-D9099366B709}"/>
          </ac:picMkLst>
        </pc:picChg>
        <pc:picChg chg="add del mod">
          <ac:chgData name="Xuanbo" userId="52a29cb4-095e-4b88-8e5b-abe65ecae15b" providerId="ADAL" clId="{88EB2B24-EA14-49FE-933D-00CB9CCDC1BE}" dt="2023-02-01T03:26:27.382" v="351"/>
          <ac:picMkLst>
            <pc:docMk/>
            <pc:sldMk cId="3980408318" sldId="273"/>
            <ac:picMk id="16" creationId="{94D58C76-EDEC-4932-9664-A401FCB97E17}"/>
          </ac:picMkLst>
        </pc:picChg>
        <pc:picChg chg="mod topLvl modCrop">
          <ac:chgData name="Xuanbo" userId="52a29cb4-095e-4b88-8e5b-abe65ecae15b" providerId="ADAL" clId="{88EB2B24-EA14-49FE-933D-00CB9CCDC1BE}" dt="2023-02-01T04:36:41.593" v="2270" actId="164"/>
          <ac:picMkLst>
            <pc:docMk/>
            <pc:sldMk cId="3980408318" sldId="273"/>
            <ac:picMk id="17" creationId="{AF797005-FDBA-4297-BF27-C4BF33887A5D}"/>
          </ac:picMkLst>
        </pc:picChg>
        <pc:picChg chg="add del mod">
          <ac:chgData name="Xuanbo" userId="52a29cb4-095e-4b88-8e5b-abe65ecae15b" providerId="ADAL" clId="{88EB2B24-EA14-49FE-933D-00CB9CCDC1BE}" dt="2023-02-01T03:26:27.382" v="351"/>
          <ac:picMkLst>
            <pc:docMk/>
            <pc:sldMk cId="3980408318" sldId="273"/>
            <ac:picMk id="18" creationId="{83683A42-DC77-437C-9E4E-33D1F96B2C10}"/>
          </ac:picMkLst>
        </pc:picChg>
        <pc:picChg chg="mod topLvl modCrop">
          <ac:chgData name="Xuanbo" userId="52a29cb4-095e-4b88-8e5b-abe65ecae15b" providerId="ADAL" clId="{88EB2B24-EA14-49FE-933D-00CB9CCDC1BE}" dt="2023-02-01T04:36:41.593" v="2270" actId="164"/>
          <ac:picMkLst>
            <pc:docMk/>
            <pc:sldMk cId="3980408318" sldId="273"/>
            <ac:picMk id="19" creationId="{0722505E-D64B-4C09-B0F6-8A717A9700A2}"/>
          </ac:picMkLst>
        </pc:picChg>
        <pc:picChg chg="add del mod">
          <ac:chgData name="Xuanbo" userId="52a29cb4-095e-4b88-8e5b-abe65ecae15b" providerId="ADAL" clId="{88EB2B24-EA14-49FE-933D-00CB9CCDC1BE}" dt="2023-02-01T03:26:27.382" v="351"/>
          <ac:picMkLst>
            <pc:docMk/>
            <pc:sldMk cId="3980408318" sldId="273"/>
            <ac:picMk id="20" creationId="{C4DF4DE9-0FDB-4B71-861B-595D45D3BEBC}"/>
          </ac:picMkLst>
        </pc:picChg>
        <pc:picChg chg="add del mod">
          <ac:chgData name="Xuanbo" userId="52a29cb4-095e-4b88-8e5b-abe65ecae15b" providerId="ADAL" clId="{88EB2B24-EA14-49FE-933D-00CB9CCDC1BE}" dt="2023-02-01T03:26:27.382" v="351"/>
          <ac:picMkLst>
            <pc:docMk/>
            <pc:sldMk cId="3980408318" sldId="273"/>
            <ac:picMk id="22" creationId="{66E7B57A-8B3A-419B-BBC0-B31508EE9ABF}"/>
          </ac:picMkLst>
        </pc:picChg>
        <pc:picChg chg="add del mod">
          <ac:chgData name="Xuanbo" userId="52a29cb4-095e-4b88-8e5b-abe65ecae15b" providerId="ADAL" clId="{88EB2B24-EA14-49FE-933D-00CB9CCDC1BE}" dt="2023-02-01T03:26:27.382" v="351"/>
          <ac:picMkLst>
            <pc:docMk/>
            <pc:sldMk cId="3980408318" sldId="273"/>
            <ac:picMk id="23" creationId="{0BAF133C-3062-4065-9F08-09AEA243F7A2}"/>
          </ac:picMkLst>
        </pc:picChg>
        <pc:picChg chg="add del mod">
          <ac:chgData name="Xuanbo" userId="52a29cb4-095e-4b88-8e5b-abe65ecae15b" providerId="ADAL" clId="{88EB2B24-EA14-49FE-933D-00CB9CCDC1BE}" dt="2023-02-01T03:26:27.382" v="351"/>
          <ac:picMkLst>
            <pc:docMk/>
            <pc:sldMk cId="3980408318" sldId="273"/>
            <ac:picMk id="24" creationId="{B7C3AADF-9F48-4049-B6E8-38F46EF97B01}"/>
          </ac:picMkLst>
        </pc:picChg>
        <pc:picChg chg="add del mod">
          <ac:chgData name="Xuanbo" userId="52a29cb4-095e-4b88-8e5b-abe65ecae15b" providerId="ADAL" clId="{88EB2B24-EA14-49FE-933D-00CB9CCDC1BE}" dt="2023-02-01T03:26:27.382" v="351"/>
          <ac:picMkLst>
            <pc:docMk/>
            <pc:sldMk cId="3980408318" sldId="273"/>
            <ac:picMk id="25" creationId="{942D285E-C469-4947-A73D-7ED41580A015}"/>
          </ac:picMkLst>
        </pc:picChg>
        <pc:picChg chg="add del mod">
          <ac:chgData name="Xuanbo" userId="52a29cb4-095e-4b88-8e5b-abe65ecae15b" providerId="ADAL" clId="{88EB2B24-EA14-49FE-933D-00CB9CCDC1BE}" dt="2023-02-01T03:26:27.382" v="351"/>
          <ac:picMkLst>
            <pc:docMk/>
            <pc:sldMk cId="3980408318" sldId="273"/>
            <ac:picMk id="26" creationId="{C070A4F7-DFFD-487E-8056-3FC5454F7061}"/>
          </ac:picMkLst>
        </pc:picChg>
        <pc:picChg chg="add del mod">
          <ac:chgData name="Xuanbo" userId="52a29cb4-095e-4b88-8e5b-abe65ecae15b" providerId="ADAL" clId="{88EB2B24-EA14-49FE-933D-00CB9CCDC1BE}" dt="2023-02-01T03:26:51.971" v="353"/>
          <ac:picMkLst>
            <pc:docMk/>
            <pc:sldMk cId="3980408318" sldId="273"/>
            <ac:picMk id="27" creationId="{30B024CC-77FE-4121-9E13-182731F6AE1D}"/>
          </ac:picMkLst>
        </pc:picChg>
        <pc:picChg chg="add del mod">
          <ac:chgData name="Xuanbo" userId="52a29cb4-095e-4b88-8e5b-abe65ecae15b" providerId="ADAL" clId="{88EB2B24-EA14-49FE-933D-00CB9CCDC1BE}" dt="2023-02-01T03:26:51.971" v="353"/>
          <ac:picMkLst>
            <pc:docMk/>
            <pc:sldMk cId="3980408318" sldId="273"/>
            <ac:picMk id="28" creationId="{E61BCF1E-4808-4D23-871E-14706D51DC8C}"/>
          </ac:picMkLst>
        </pc:picChg>
        <pc:picChg chg="add del mod">
          <ac:chgData name="Xuanbo" userId="52a29cb4-095e-4b88-8e5b-abe65ecae15b" providerId="ADAL" clId="{88EB2B24-EA14-49FE-933D-00CB9CCDC1BE}" dt="2023-02-01T03:26:51.971" v="353"/>
          <ac:picMkLst>
            <pc:docMk/>
            <pc:sldMk cId="3980408318" sldId="273"/>
            <ac:picMk id="29" creationId="{59F05436-2C85-48F9-A7B5-3BCFB6EC9C80}"/>
          </ac:picMkLst>
        </pc:picChg>
        <pc:picChg chg="add del mod">
          <ac:chgData name="Xuanbo" userId="52a29cb4-095e-4b88-8e5b-abe65ecae15b" providerId="ADAL" clId="{88EB2B24-EA14-49FE-933D-00CB9CCDC1BE}" dt="2023-02-01T03:26:51.971" v="353"/>
          <ac:picMkLst>
            <pc:docMk/>
            <pc:sldMk cId="3980408318" sldId="273"/>
            <ac:picMk id="30" creationId="{13EB8EC2-43E9-4ED8-9F21-D4B864C30552}"/>
          </ac:picMkLst>
        </pc:picChg>
        <pc:picChg chg="add del mod">
          <ac:chgData name="Xuanbo" userId="52a29cb4-095e-4b88-8e5b-abe65ecae15b" providerId="ADAL" clId="{88EB2B24-EA14-49FE-933D-00CB9CCDC1BE}" dt="2023-02-01T03:26:51.971" v="353"/>
          <ac:picMkLst>
            <pc:docMk/>
            <pc:sldMk cId="3980408318" sldId="273"/>
            <ac:picMk id="31" creationId="{E490AF52-4EA4-4DFF-872E-28D8B3A7D035}"/>
          </ac:picMkLst>
        </pc:picChg>
        <pc:picChg chg="add del mod">
          <ac:chgData name="Xuanbo" userId="52a29cb4-095e-4b88-8e5b-abe65ecae15b" providerId="ADAL" clId="{88EB2B24-EA14-49FE-933D-00CB9CCDC1BE}" dt="2023-02-01T03:26:51.971" v="353"/>
          <ac:picMkLst>
            <pc:docMk/>
            <pc:sldMk cId="3980408318" sldId="273"/>
            <ac:picMk id="32" creationId="{4204DCE6-66CF-4D33-B802-B88C09072514}"/>
          </ac:picMkLst>
        </pc:picChg>
        <pc:picChg chg="add del mod">
          <ac:chgData name="Xuanbo" userId="52a29cb4-095e-4b88-8e5b-abe65ecae15b" providerId="ADAL" clId="{88EB2B24-EA14-49FE-933D-00CB9CCDC1BE}" dt="2023-02-01T03:26:51.971" v="353"/>
          <ac:picMkLst>
            <pc:docMk/>
            <pc:sldMk cId="3980408318" sldId="273"/>
            <ac:picMk id="33" creationId="{83DAD19B-9A35-45B2-BDF0-0A4A1D91C323}"/>
          </ac:picMkLst>
        </pc:picChg>
        <pc:picChg chg="add del mod">
          <ac:chgData name="Xuanbo" userId="52a29cb4-095e-4b88-8e5b-abe65ecae15b" providerId="ADAL" clId="{88EB2B24-EA14-49FE-933D-00CB9CCDC1BE}" dt="2023-02-01T03:26:51.971" v="353"/>
          <ac:picMkLst>
            <pc:docMk/>
            <pc:sldMk cId="3980408318" sldId="273"/>
            <ac:picMk id="34" creationId="{53179DCA-EFCC-4BB4-AC31-26AC8B027056}"/>
          </ac:picMkLst>
        </pc:picChg>
        <pc:picChg chg="add mod topLvl">
          <ac:chgData name="Xuanbo" userId="52a29cb4-095e-4b88-8e5b-abe65ecae15b" providerId="ADAL" clId="{88EB2B24-EA14-49FE-933D-00CB9CCDC1BE}" dt="2023-02-01T04:36:41.593" v="2270" actId="164"/>
          <ac:picMkLst>
            <pc:docMk/>
            <pc:sldMk cId="3980408318" sldId="273"/>
            <ac:picMk id="39" creationId="{EACBB35E-509D-477E-AE54-6B336EC1F6E1}"/>
          </ac:picMkLst>
        </pc:picChg>
        <pc:picChg chg="add mod topLvl">
          <ac:chgData name="Xuanbo" userId="52a29cb4-095e-4b88-8e5b-abe65ecae15b" providerId="ADAL" clId="{88EB2B24-EA14-49FE-933D-00CB9CCDC1BE}" dt="2023-02-01T04:36:41.593" v="2270" actId="164"/>
          <ac:picMkLst>
            <pc:docMk/>
            <pc:sldMk cId="3980408318" sldId="273"/>
            <ac:picMk id="40" creationId="{B25D6131-DA06-401D-934A-1D02BA3030CD}"/>
          </ac:picMkLst>
        </pc:picChg>
        <pc:picChg chg="add mod topLvl">
          <ac:chgData name="Xuanbo" userId="52a29cb4-095e-4b88-8e5b-abe65ecae15b" providerId="ADAL" clId="{88EB2B24-EA14-49FE-933D-00CB9CCDC1BE}" dt="2023-02-01T04:36:41.593" v="2270" actId="164"/>
          <ac:picMkLst>
            <pc:docMk/>
            <pc:sldMk cId="3980408318" sldId="273"/>
            <ac:picMk id="41" creationId="{1B7D64B2-B92F-41AD-938B-424F1F8BC91E}"/>
          </ac:picMkLst>
        </pc:picChg>
        <pc:picChg chg="add mod topLvl">
          <ac:chgData name="Xuanbo" userId="52a29cb4-095e-4b88-8e5b-abe65ecae15b" providerId="ADAL" clId="{88EB2B24-EA14-49FE-933D-00CB9CCDC1BE}" dt="2023-02-01T04:36:41.593" v="2270" actId="164"/>
          <ac:picMkLst>
            <pc:docMk/>
            <pc:sldMk cId="3980408318" sldId="273"/>
            <ac:picMk id="42" creationId="{CB713122-16AB-48D2-B99E-726C9809A431}"/>
          </ac:picMkLst>
        </pc:picChg>
        <pc:picChg chg="add mod topLvl">
          <ac:chgData name="Xuanbo" userId="52a29cb4-095e-4b88-8e5b-abe65ecae15b" providerId="ADAL" clId="{88EB2B24-EA14-49FE-933D-00CB9CCDC1BE}" dt="2023-02-01T04:36:41.593" v="2270" actId="164"/>
          <ac:picMkLst>
            <pc:docMk/>
            <pc:sldMk cId="3980408318" sldId="273"/>
            <ac:picMk id="43" creationId="{ADB353B5-0469-4D99-A1C1-14BFAAEDEDC2}"/>
          </ac:picMkLst>
        </pc:picChg>
        <pc:picChg chg="add mod topLvl">
          <ac:chgData name="Xuanbo" userId="52a29cb4-095e-4b88-8e5b-abe65ecae15b" providerId="ADAL" clId="{88EB2B24-EA14-49FE-933D-00CB9CCDC1BE}" dt="2023-02-01T04:36:41.593" v="2270" actId="164"/>
          <ac:picMkLst>
            <pc:docMk/>
            <pc:sldMk cId="3980408318" sldId="273"/>
            <ac:picMk id="44" creationId="{8BD2A3EA-D91B-41AD-8502-D43A95D1E3D6}"/>
          </ac:picMkLst>
        </pc:picChg>
        <pc:picChg chg="add mod topLvl">
          <ac:chgData name="Xuanbo" userId="52a29cb4-095e-4b88-8e5b-abe65ecae15b" providerId="ADAL" clId="{88EB2B24-EA14-49FE-933D-00CB9CCDC1BE}" dt="2023-02-01T04:36:41.593" v="2270" actId="164"/>
          <ac:picMkLst>
            <pc:docMk/>
            <pc:sldMk cId="3980408318" sldId="273"/>
            <ac:picMk id="45" creationId="{DC633CDC-922A-4741-B223-231FCCD8AEEC}"/>
          </ac:picMkLst>
        </pc:picChg>
        <pc:picChg chg="add mod topLvl">
          <ac:chgData name="Xuanbo" userId="52a29cb4-095e-4b88-8e5b-abe65ecae15b" providerId="ADAL" clId="{88EB2B24-EA14-49FE-933D-00CB9CCDC1BE}" dt="2023-02-01T04:36:41.593" v="2270" actId="164"/>
          <ac:picMkLst>
            <pc:docMk/>
            <pc:sldMk cId="3980408318" sldId="273"/>
            <ac:picMk id="46" creationId="{05A4DC20-2286-4591-B6D1-DD240713A867}"/>
          </ac:picMkLst>
        </pc:picChg>
      </pc:sldChg>
      <pc:sldChg chg="addSp delSp modSp mod">
        <pc:chgData name="Xuanbo" userId="52a29cb4-095e-4b88-8e5b-abe65ecae15b" providerId="ADAL" clId="{88EB2B24-EA14-49FE-933D-00CB9CCDC1BE}" dt="2023-02-01T04:10:29.598" v="691" actId="164"/>
        <pc:sldMkLst>
          <pc:docMk/>
          <pc:sldMk cId="734887308" sldId="274"/>
        </pc:sldMkLst>
        <pc:spChg chg="add mod">
          <ac:chgData name="Xuanbo" userId="52a29cb4-095e-4b88-8e5b-abe65ecae15b" providerId="ADAL" clId="{88EB2B24-EA14-49FE-933D-00CB9CCDC1BE}" dt="2023-02-01T04:01:54.582" v="562" actId="1036"/>
          <ac:spMkLst>
            <pc:docMk/>
            <pc:sldMk cId="734887308" sldId="274"/>
            <ac:spMk id="3" creationId="{997A3AE2-73C5-4DDB-97A5-223CDF10A758}"/>
          </ac:spMkLst>
        </pc:spChg>
        <pc:spChg chg="add mod">
          <ac:chgData name="Xuanbo" userId="52a29cb4-095e-4b88-8e5b-abe65ecae15b" providerId="ADAL" clId="{88EB2B24-EA14-49FE-933D-00CB9CCDC1BE}" dt="2023-02-01T04:02:55.594" v="582" actId="164"/>
          <ac:spMkLst>
            <pc:docMk/>
            <pc:sldMk cId="734887308" sldId="274"/>
            <ac:spMk id="4" creationId="{16C1D37A-49B1-494B-A086-C59AF3AA5238}"/>
          </ac:spMkLst>
        </pc:spChg>
        <pc:spChg chg="add mod">
          <ac:chgData name="Xuanbo" userId="52a29cb4-095e-4b88-8e5b-abe65ecae15b" providerId="ADAL" clId="{88EB2B24-EA14-49FE-933D-00CB9CCDC1BE}" dt="2023-02-01T03:11:16.436" v="63" actId="20577"/>
          <ac:spMkLst>
            <pc:docMk/>
            <pc:sldMk cId="734887308" sldId="274"/>
            <ac:spMk id="10" creationId="{AA839617-BCE7-49DC-83FC-198CFF7AC0A1}"/>
          </ac:spMkLst>
        </pc:spChg>
        <pc:spChg chg="add del mod">
          <ac:chgData name="Xuanbo" userId="52a29cb4-095e-4b88-8e5b-abe65ecae15b" providerId="ADAL" clId="{88EB2B24-EA14-49FE-933D-00CB9CCDC1BE}" dt="2023-02-01T03:59:28.072" v="525"/>
          <ac:spMkLst>
            <pc:docMk/>
            <pc:sldMk cId="734887308" sldId="274"/>
            <ac:spMk id="35" creationId="{F015F26C-E122-4FD7-B4BE-00D58247CE8B}"/>
          </ac:spMkLst>
        </pc:spChg>
        <pc:spChg chg="add del mod">
          <ac:chgData name="Xuanbo" userId="52a29cb4-095e-4b88-8e5b-abe65ecae15b" providerId="ADAL" clId="{88EB2B24-EA14-49FE-933D-00CB9CCDC1BE}" dt="2023-02-01T03:59:28.072" v="525"/>
          <ac:spMkLst>
            <pc:docMk/>
            <pc:sldMk cId="734887308" sldId="274"/>
            <ac:spMk id="36" creationId="{3F025050-7ABA-4524-AC2D-414F81E1035A}"/>
          </ac:spMkLst>
        </pc:spChg>
        <pc:spChg chg="add del mod">
          <ac:chgData name="Xuanbo" userId="52a29cb4-095e-4b88-8e5b-abe65ecae15b" providerId="ADAL" clId="{88EB2B24-EA14-49FE-933D-00CB9CCDC1BE}" dt="2023-02-01T03:59:28.072" v="525"/>
          <ac:spMkLst>
            <pc:docMk/>
            <pc:sldMk cId="734887308" sldId="274"/>
            <ac:spMk id="37" creationId="{DF4C895A-97B0-4730-96A9-0AE00748B9C5}"/>
          </ac:spMkLst>
        </pc:spChg>
        <pc:spChg chg="add del mod">
          <ac:chgData name="Xuanbo" userId="52a29cb4-095e-4b88-8e5b-abe65ecae15b" providerId="ADAL" clId="{88EB2B24-EA14-49FE-933D-00CB9CCDC1BE}" dt="2023-02-01T03:59:28.072" v="525"/>
          <ac:spMkLst>
            <pc:docMk/>
            <pc:sldMk cId="734887308" sldId="274"/>
            <ac:spMk id="38" creationId="{F8A3D401-6897-41DD-BCFB-80B7FACCF270}"/>
          </ac:spMkLst>
        </pc:spChg>
        <pc:spChg chg="add del mod">
          <ac:chgData name="Xuanbo" userId="52a29cb4-095e-4b88-8e5b-abe65ecae15b" providerId="ADAL" clId="{88EB2B24-EA14-49FE-933D-00CB9CCDC1BE}" dt="2023-02-01T03:59:28.072" v="525"/>
          <ac:spMkLst>
            <pc:docMk/>
            <pc:sldMk cId="734887308" sldId="274"/>
            <ac:spMk id="39" creationId="{DF75F643-B31F-4334-A98F-7C0059040396}"/>
          </ac:spMkLst>
        </pc:spChg>
        <pc:spChg chg="add del mod">
          <ac:chgData name="Xuanbo" userId="52a29cb4-095e-4b88-8e5b-abe65ecae15b" providerId="ADAL" clId="{88EB2B24-EA14-49FE-933D-00CB9CCDC1BE}" dt="2023-02-01T03:59:28.072" v="525"/>
          <ac:spMkLst>
            <pc:docMk/>
            <pc:sldMk cId="734887308" sldId="274"/>
            <ac:spMk id="40" creationId="{18FAE6F7-23D4-4C0D-9233-090411A87E67}"/>
          </ac:spMkLst>
        </pc:spChg>
        <pc:spChg chg="add mod">
          <ac:chgData name="Xuanbo" userId="52a29cb4-095e-4b88-8e5b-abe65ecae15b" providerId="ADAL" clId="{88EB2B24-EA14-49FE-933D-00CB9CCDC1BE}" dt="2023-02-01T04:01:54.582" v="562" actId="1036"/>
          <ac:spMkLst>
            <pc:docMk/>
            <pc:sldMk cId="734887308" sldId="274"/>
            <ac:spMk id="43" creationId="{3BBE388C-EC8D-493B-937D-1C8BF26C0A9E}"/>
          </ac:spMkLst>
        </pc:spChg>
        <pc:spChg chg="add mod">
          <ac:chgData name="Xuanbo" userId="52a29cb4-095e-4b88-8e5b-abe65ecae15b" providerId="ADAL" clId="{88EB2B24-EA14-49FE-933D-00CB9CCDC1BE}" dt="2023-02-01T04:01:54.582" v="562" actId="1036"/>
          <ac:spMkLst>
            <pc:docMk/>
            <pc:sldMk cId="734887308" sldId="274"/>
            <ac:spMk id="44" creationId="{D37702AE-C3B6-4383-84B6-38506D77BEF9}"/>
          </ac:spMkLst>
        </pc:spChg>
        <pc:spChg chg="add mod">
          <ac:chgData name="Xuanbo" userId="52a29cb4-095e-4b88-8e5b-abe65ecae15b" providerId="ADAL" clId="{88EB2B24-EA14-49FE-933D-00CB9CCDC1BE}" dt="2023-02-01T04:01:54.582" v="562" actId="1036"/>
          <ac:spMkLst>
            <pc:docMk/>
            <pc:sldMk cId="734887308" sldId="274"/>
            <ac:spMk id="45" creationId="{FFFFAC10-4520-401A-A320-86A6EF75B53A}"/>
          </ac:spMkLst>
        </pc:spChg>
        <pc:spChg chg="add mod">
          <ac:chgData name="Xuanbo" userId="52a29cb4-095e-4b88-8e5b-abe65ecae15b" providerId="ADAL" clId="{88EB2B24-EA14-49FE-933D-00CB9CCDC1BE}" dt="2023-02-01T04:01:50.375" v="561" actId="1035"/>
          <ac:spMkLst>
            <pc:docMk/>
            <pc:sldMk cId="734887308" sldId="274"/>
            <ac:spMk id="46" creationId="{C81CE43D-A721-4697-83A1-40F129500CC5}"/>
          </ac:spMkLst>
        </pc:spChg>
        <pc:spChg chg="add mod">
          <ac:chgData name="Xuanbo" userId="52a29cb4-095e-4b88-8e5b-abe65ecae15b" providerId="ADAL" clId="{88EB2B24-EA14-49FE-933D-00CB9CCDC1BE}" dt="2023-02-01T04:01:50.375" v="561" actId="1035"/>
          <ac:spMkLst>
            <pc:docMk/>
            <pc:sldMk cId="734887308" sldId="274"/>
            <ac:spMk id="47" creationId="{7DB013B2-7E45-4C7A-8AC5-0C996A7501D0}"/>
          </ac:spMkLst>
        </pc:spChg>
        <pc:spChg chg="add mod">
          <ac:chgData name="Xuanbo" userId="52a29cb4-095e-4b88-8e5b-abe65ecae15b" providerId="ADAL" clId="{88EB2B24-EA14-49FE-933D-00CB9CCDC1BE}" dt="2023-02-01T04:01:50.375" v="561" actId="1035"/>
          <ac:spMkLst>
            <pc:docMk/>
            <pc:sldMk cId="734887308" sldId="274"/>
            <ac:spMk id="48" creationId="{90700871-0C2A-4244-88B9-3D7AA5133271}"/>
          </ac:spMkLst>
        </pc:spChg>
        <pc:spChg chg="add mod">
          <ac:chgData name="Xuanbo" userId="52a29cb4-095e-4b88-8e5b-abe65ecae15b" providerId="ADAL" clId="{88EB2B24-EA14-49FE-933D-00CB9CCDC1BE}" dt="2023-02-01T04:01:50.375" v="561" actId="1035"/>
          <ac:spMkLst>
            <pc:docMk/>
            <pc:sldMk cId="734887308" sldId="274"/>
            <ac:spMk id="49" creationId="{B08F312F-6E72-4ACA-BB3F-C0E443E7DD25}"/>
          </ac:spMkLst>
        </pc:spChg>
        <pc:spChg chg="add mod">
          <ac:chgData name="Xuanbo" userId="52a29cb4-095e-4b88-8e5b-abe65ecae15b" providerId="ADAL" clId="{88EB2B24-EA14-49FE-933D-00CB9CCDC1BE}" dt="2023-02-01T04:02:55.594" v="582" actId="164"/>
          <ac:spMkLst>
            <pc:docMk/>
            <pc:sldMk cId="734887308" sldId="274"/>
            <ac:spMk id="50" creationId="{CD8C829B-9166-4264-8E3F-1984F88EAE41}"/>
          </ac:spMkLst>
        </pc:spChg>
        <pc:spChg chg="add mod">
          <ac:chgData name="Xuanbo" userId="52a29cb4-095e-4b88-8e5b-abe65ecae15b" providerId="ADAL" clId="{88EB2B24-EA14-49FE-933D-00CB9CCDC1BE}" dt="2023-02-01T04:02:55.594" v="582" actId="164"/>
          <ac:spMkLst>
            <pc:docMk/>
            <pc:sldMk cId="734887308" sldId="274"/>
            <ac:spMk id="51" creationId="{7810FAC1-FE9D-432D-8AFE-B253A7949C68}"/>
          </ac:spMkLst>
        </pc:spChg>
        <pc:spChg chg="mod">
          <ac:chgData name="Xuanbo" userId="52a29cb4-095e-4b88-8e5b-abe65ecae15b" providerId="ADAL" clId="{88EB2B24-EA14-49FE-933D-00CB9CCDC1BE}" dt="2023-02-01T04:03:03.466" v="583" actId="571"/>
          <ac:spMkLst>
            <pc:docMk/>
            <pc:sldMk cId="734887308" sldId="274"/>
            <ac:spMk id="55" creationId="{A0C73497-31E5-4B86-BEB1-0576B39DA7B0}"/>
          </ac:spMkLst>
        </pc:spChg>
        <pc:spChg chg="mod">
          <ac:chgData name="Xuanbo" userId="52a29cb4-095e-4b88-8e5b-abe65ecae15b" providerId="ADAL" clId="{88EB2B24-EA14-49FE-933D-00CB9CCDC1BE}" dt="2023-02-01T04:03:37.155" v="589" actId="20577"/>
          <ac:spMkLst>
            <pc:docMk/>
            <pc:sldMk cId="734887308" sldId="274"/>
            <ac:spMk id="56" creationId="{590C68BC-D78D-4F0B-85EB-5FCCBCD3BE20}"/>
          </ac:spMkLst>
        </pc:spChg>
        <pc:spChg chg="mod">
          <ac:chgData name="Xuanbo" userId="52a29cb4-095e-4b88-8e5b-abe65ecae15b" providerId="ADAL" clId="{88EB2B24-EA14-49FE-933D-00CB9CCDC1BE}" dt="2023-02-01T04:03:03.466" v="583" actId="571"/>
          <ac:spMkLst>
            <pc:docMk/>
            <pc:sldMk cId="734887308" sldId="274"/>
            <ac:spMk id="57" creationId="{517B011C-8312-4DA0-A57A-D65CA39C444F}"/>
          </ac:spMkLst>
        </pc:spChg>
        <pc:spChg chg="mod">
          <ac:chgData name="Xuanbo" userId="52a29cb4-095e-4b88-8e5b-abe65ecae15b" providerId="ADAL" clId="{88EB2B24-EA14-49FE-933D-00CB9CCDC1BE}" dt="2023-02-01T04:03:40.937" v="590" actId="20577"/>
          <ac:spMkLst>
            <pc:docMk/>
            <pc:sldMk cId="734887308" sldId="274"/>
            <ac:spMk id="67" creationId="{B90D3DDF-2641-4939-839A-94F21BCB8689}"/>
          </ac:spMkLst>
        </pc:spChg>
        <pc:spChg chg="mod">
          <ac:chgData name="Xuanbo" userId="52a29cb4-095e-4b88-8e5b-abe65ecae15b" providerId="ADAL" clId="{88EB2B24-EA14-49FE-933D-00CB9CCDC1BE}" dt="2023-02-01T04:03:08.376" v="584" actId="571"/>
          <ac:spMkLst>
            <pc:docMk/>
            <pc:sldMk cId="734887308" sldId="274"/>
            <ac:spMk id="68" creationId="{F407C935-284A-449C-8958-2305B74D2573}"/>
          </ac:spMkLst>
        </pc:spChg>
        <pc:spChg chg="mod">
          <ac:chgData name="Xuanbo" userId="52a29cb4-095e-4b88-8e5b-abe65ecae15b" providerId="ADAL" clId="{88EB2B24-EA14-49FE-933D-00CB9CCDC1BE}" dt="2023-02-01T04:03:08.376" v="584" actId="571"/>
          <ac:spMkLst>
            <pc:docMk/>
            <pc:sldMk cId="734887308" sldId="274"/>
            <ac:spMk id="69" creationId="{1B17C395-17C6-4E63-A188-0930C1DEEBE0}"/>
          </ac:spMkLst>
        </pc:spChg>
        <pc:spChg chg="mod">
          <ac:chgData name="Xuanbo" userId="52a29cb4-095e-4b88-8e5b-abe65ecae15b" providerId="ADAL" clId="{88EB2B24-EA14-49FE-933D-00CB9CCDC1BE}" dt="2023-02-01T04:03:48.561" v="592" actId="20577"/>
          <ac:spMkLst>
            <pc:docMk/>
            <pc:sldMk cId="734887308" sldId="274"/>
            <ac:spMk id="71" creationId="{3E710ABA-E4C4-4243-87B4-ED9B1EBCE378}"/>
          </ac:spMkLst>
        </pc:spChg>
        <pc:spChg chg="mod">
          <ac:chgData name="Xuanbo" userId="52a29cb4-095e-4b88-8e5b-abe65ecae15b" providerId="ADAL" clId="{88EB2B24-EA14-49FE-933D-00CB9CCDC1BE}" dt="2023-02-01T04:03:52.377" v="593" actId="20577"/>
          <ac:spMkLst>
            <pc:docMk/>
            <pc:sldMk cId="734887308" sldId="274"/>
            <ac:spMk id="72" creationId="{2B3C3E68-83CE-4AFF-8E30-B94F3BBCD761}"/>
          </ac:spMkLst>
        </pc:spChg>
        <pc:spChg chg="mod">
          <ac:chgData name="Xuanbo" userId="52a29cb4-095e-4b88-8e5b-abe65ecae15b" providerId="ADAL" clId="{88EB2B24-EA14-49FE-933D-00CB9CCDC1BE}" dt="2023-02-01T04:03:11.046" v="585" actId="571"/>
          <ac:spMkLst>
            <pc:docMk/>
            <pc:sldMk cId="734887308" sldId="274"/>
            <ac:spMk id="73" creationId="{E3F75695-CE17-4720-A743-050866CF6652}"/>
          </ac:spMkLst>
        </pc:spChg>
        <pc:spChg chg="mod">
          <ac:chgData name="Xuanbo" userId="52a29cb4-095e-4b88-8e5b-abe65ecae15b" providerId="ADAL" clId="{88EB2B24-EA14-49FE-933D-00CB9CCDC1BE}" dt="2023-02-01T04:03:24.019" v="588" actId="571"/>
          <ac:spMkLst>
            <pc:docMk/>
            <pc:sldMk cId="734887308" sldId="274"/>
            <ac:spMk id="75" creationId="{3EA1379B-EF68-45C5-9DAF-AE23DD17628F}"/>
          </ac:spMkLst>
        </pc:spChg>
        <pc:spChg chg="mod">
          <ac:chgData name="Xuanbo" userId="52a29cb4-095e-4b88-8e5b-abe65ecae15b" providerId="ADAL" clId="{88EB2B24-EA14-49FE-933D-00CB9CCDC1BE}" dt="2023-02-01T04:03:24.019" v="588" actId="571"/>
          <ac:spMkLst>
            <pc:docMk/>
            <pc:sldMk cId="734887308" sldId="274"/>
            <ac:spMk id="76" creationId="{AD253DBC-1BA2-400C-840D-5D1D165F91C7}"/>
          </ac:spMkLst>
        </pc:spChg>
        <pc:spChg chg="mod">
          <ac:chgData name="Xuanbo" userId="52a29cb4-095e-4b88-8e5b-abe65ecae15b" providerId="ADAL" clId="{88EB2B24-EA14-49FE-933D-00CB9CCDC1BE}" dt="2023-02-01T04:03:24.019" v="588" actId="571"/>
          <ac:spMkLst>
            <pc:docMk/>
            <pc:sldMk cId="734887308" sldId="274"/>
            <ac:spMk id="77" creationId="{8556FDEE-D266-4717-9AE8-64F632602068}"/>
          </ac:spMkLst>
        </pc:spChg>
        <pc:spChg chg="mod">
          <ac:chgData name="Xuanbo" userId="52a29cb4-095e-4b88-8e5b-abe65ecae15b" providerId="ADAL" clId="{88EB2B24-EA14-49FE-933D-00CB9CCDC1BE}" dt="2023-02-01T04:03:24.019" v="588" actId="571"/>
          <ac:spMkLst>
            <pc:docMk/>
            <pc:sldMk cId="734887308" sldId="274"/>
            <ac:spMk id="79" creationId="{12FAE4EA-A400-4046-92C0-0EAA2E1881FE}"/>
          </ac:spMkLst>
        </pc:spChg>
        <pc:spChg chg="mod">
          <ac:chgData name="Xuanbo" userId="52a29cb4-095e-4b88-8e5b-abe65ecae15b" providerId="ADAL" clId="{88EB2B24-EA14-49FE-933D-00CB9CCDC1BE}" dt="2023-02-01T04:03:24.019" v="588" actId="571"/>
          <ac:spMkLst>
            <pc:docMk/>
            <pc:sldMk cId="734887308" sldId="274"/>
            <ac:spMk id="80" creationId="{5C40352C-FB9E-41CF-8700-C9EE09E393A3}"/>
          </ac:spMkLst>
        </pc:spChg>
        <pc:spChg chg="mod">
          <ac:chgData name="Xuanbo" userId="52a29cb4-095e-4b88-8e5b-abe65ecae15b" providerId="ADAL" clId="{88EB2B24-EA14-49FE-933D-00CB9CCDC1BE}" dt="2023-02-01T04:03:24.019" v="588" actId="571"/>
          <ac:spMkLst>
            <pc:docMk/>
            <pc:sldMk cId="734887308" sldId="274"/>
            <ac:spMk id="81" creationId="{32FED0F9-6A5C-419E-A1FE-0F442B98C575}"/>
          </ac:spMkLst>
        </pc:spChg>
        <pc:spChg chg="mod">
          <ac:chgData name="Xuanbo" userId="52a29cb4-095e-4b88-8e5b-abe65ecae15b" providerId="ADAL" clId="{88EB2B24-EA14-49FE-933D-00CB9CCDC1BE}" dt="2023-02-01T04:03:24.019" v="588" actId="571"/>
          <ac:spMkLst>
            <pc:docMk/>
            <pc:sldMk cId="734887308" sldId="274"/>
            <ac:spMk id="83" creationId="{2D61910E-15A7-4674-ADEA-09718450142C}"/>
          </ac:spMkLst>
        </pc:spChg>
        <pc:spChg chg="mod">
          <ac:chgData name="Xuanbo" userId="52a29cb4-095e-4b88-8e5b-abe65ecae15b" providerId="ADAL" clId="{88EB2B24-EA14-49FE-933D-00CB9CCDC1BE}" dt="2023-02-01T04:03:24.019" v="588" actId="571"/>
          <ac:spMkLst>
            <pc:docMk/>
            <pc:sldMk cId="734887308" sldId="274"/>
            <ac:spMk id="84" creationId="{B7B06ACC-B4C2-4809-94F8-BC7506C6A877}"/>
          </ac:spMkLst>
        </pc:spChg>
        <pc:spChg chg="mod">
          <ac:chgData name="Xuanbo" userId="52a29cb4-095e-4b88-8e5b-abe65ecae15b" providerId="ADAL" clId="{88EB2B24-EA14-49FE-933D-00CB9CCDC1BE}" dt="2023-02-01T04:03:24.019" v="588" actId="571"/>
          <ac:spMkLst>
            <pc:docMk/>
            <pc:sldMk cId="734887308" sldId="274"/>
            <ac:spMk id="85" creationId="{D6D6C010-FFEF-4FBC-8D12-5C146616F235}"/>
          </ac:spMkLst>
        </pc:spChg>
        <pc:spChg chg="mod">
          <ac:chgData name="Xuanbo" userId="52a29cb4-095e-4b88-8e5b-abe65ecae15b" providerId="ADAL" clId="{88EB2B24-EA14-49FE-933D-00CB9CCDC1BE}" dt="2023-02-01T04:03:24.019" v="588" actId="571"/>
          <ac:spMkLst>
            <pc:docMk/>
            <pc:sldMk cId="734887308" sldId="274"/>
            <ac:spMk id="87" creationId="{A780A907-1B3E-478B-A2ED-AC80D219EE66}"/>
          </ac:spMkLst>
        </pc:spChg>
        <pc:spChg chg="mod">
          <ac:chgData name="Xuanbo" userId="52a29cb4-095e-4b88-8e5b-abe65ecae15b" providerId="ADAL" clId="{88EB2B24-EA14-49FE-933D-00CB9CCDC1BE}" dt="2023-02-01T04:03:24.019" v="588" actId="571"/>
          <ac:spMkLst>
            <pc:docMk/>
            <pc:sldMk cId="734887308" sldId="274"/>
            <ac:spMk id="88" creationId="{1BEF326A-2804-4479-A97B-DF6100CB48B7}"/>
          </ac:spMkLst>
        </pc:spChg>
        <pc:spChg chg="mod">
          <ac:chgData name="Xuanbo" userId="52a29cb4-095e-4b88-8e5b-abe65ecae15b" providerId="ADAL" clId="{88EB2B24-EA14-49FE-933D-00CB9CCDC1BE}" dt="2023-02-01T04:03:24.019" v="588" actId="571"/>
          <ac:spMkLst>
            <pc:docMk/>
            <pc:sldMk cId="734887308" sldId="274"/>
            <ac:spMk id="89" creationId="{811615F4-DF71-4007-B20F-C3320AD5527C}"/>
          </ac:spMkLst>
        </pc:spChg>
        <pc:spChg chg="mod topLvl">
          <ac:chgData name="Xuanbo" userId="52a29cb4-095e-4b88-8e5b-abe65ecae15b" providerId="ADAL" clId="{88EB2B24-EA14-49FE-933D-00CB9CCDC1BE}" dt="2023-02-01T04:05:15.412" v="605" actId="164"/>
          <ac:spMkLst>
            <pc:docMk/>
            <pc:sldMk cId="734887308" sldId="274"/>
            <ac:spMk id="91" creationId="{AFC5A629-D63B-464B-9129-76A7E7A30368}"/>
          </ac:spMkLst>
        </pc:spChg>
        <pc:spChg chg="mod topLvl">
          <ac:chgData name="Xuanbo" userId="52a29cb4-095e-4b88-8e5b-abe65ecae15b" providerId="ADAL" clId="{88EB2B24-EA14-49FE-933D-00CB9CCDC1BE}" dt="2023-02-01T04:05:15.412" v="605" actId="164"/>
          <ac:spMkLst>
            <pc:docMk/>
            <pc:sldMk cId="734887308" sldId="274"/>
            <ac:spMk id="92" creationId="{CC0E5A68-A782-4B46-9FA6-F6A4CCD3B7B7}"/>
          </ac:spMkLst>
        </pc:spChg>
        <pc:spChg chg="mod topLvl">
          <ac:chgData name="Xuanbo" userId="52a29cb4-095e-4b88-8e5b-abe65ecae15b" providerId="ADAL" clId="{88EB2B24-EA14-49FE-933D-00CB9CCDC1BE}" dt="2023-02-01T04:05:15.412" v="605" actId="164"/>
          <ac:spMkLst>
            <pc:docMk/>
            <pc:sldMk cId="734887308" sldId="274"/>
            <ac:spMk id="93" creationId="{CCF6B848-E961-40AC-A986-721F017C1627}"/>
          </ac:spMkLst>
        </pc:spChg>
        <pc:spChg chg="mod topLvl">
          <ac:chgData name="Xuanbo" userId="52a29cb4-095e-4b88-8e5b-abe65ecae15b" providerId="ADAL" clId="{88EB2B24-EA14-49FE-933D-00CB9CCDC1BE}" dt="2023-02-01T04:05:16.672" v="606" actId="164"/>
          <ac:spMkLst>
            <pc:docMk/>
            <pc:sldMk cId="734887308" sldId="274"/>
            <ac:spMk id="95" creationId="{1510B150-4CB4-4A53-8587-FA281C5E2249}"/>
          </ac:spMkLst>
        </pc:spChg>
        <pc:spChg chg="mod topLvl">
          <ac:chgData name="Xuanbo" userId="52a29cb4-095e-4b88-8e5b-abe65ecae15b" providerId="ADAL" clId="{88EB2B24-EA14-49FE-933D-00CB9CCDC1BE}" dt="2023-02-01T04:05:16.672" v="606" actId="164"/>
          <ac:spMkLst>
            <pc:docMk/>
            <pc:sldMk cId="734887308" sldId="274"/>
            <ac:spMk id="96" creationId="{4376C61A-4211-40D2-B2B3-49257E29DEE1}"/>
          </ac:spMkLst>
        </pc:spChg>
        <pc:spChg chg="mod topLvl">
          <ac:chgData name="Xuanbo" userId="52a29cb4-095e-4b88-8e5b-abe65ecae15b" providerId="ADAL" clId="{88EB2B24-EA14-49FE-933D-00CB9CCDC1BE}" dt="2023-02-01T04:05:16.672" v="606" actId="164"/>
          <ac:spMkLst>
            <pc:docMk/>
            <pc:sldMk cId="734887308" sldId="274"/>
            <ac:spMk id="97" creationId="{9FD0CAEB-A89B-4C53-BE1C-1AF4F6AB27F0}"/>
          </ac:spMkLst>
        </pc:spChg>
        <pc:spChg chg="mod topLvl">
          <ac:chgData name="Xuanbo" userId="52a29cb4-095e-4b88-8e5b-abe65ecae15b" providerId="ADAL" clId="{88EB2B24-EA14-49FE-933D-00CB9CCDC1BE}" dt="2023-02-01T04:05:19.627" v="609" actId="164"/>
          <ac:spMkLst>
            <pc:docMk/>
            <pc:sldMk cId="734887308" sldId="274"/>
            <ac:spMk id="99" creationId="{EC3D216A-104C-4432-9659-ABCA7179125C}"/>
          </ac:spMkLst>
        </pc:spChg>
        <pc:spChg chg="mod topLvl">
          <ac:chgData name="Xuanbo" userId="52a29cb4-095e-4b88-8e5b-abe65ecae15b" providerId="ADAL" clId="{88EB2B24-EA14-49FE-933D-00CB9CCDC1BE}" dt="2023-02-01T04:05:19.627" v="609" actId="164"/>
          <ac:spMkLst>
            <pc:docMk/>
            <pc:sldMk cId="734887308" sldId="274"/>
            <ac:spMk id="100" creationId="{7168E245-75AD-4AED-885D-F3529AD8E7FC}"/>
          </ac:spMkLst>
        </pc:spChg>
        <pc:spChg chg="mod topLvl">
          <ac:chgData name="Xuanbo" userId="52a29cb4-095e-4b88-8e5b-abe65ecae15b" providerId="ADAL" clId="{88EB2B24-EA14-49FE-933D-00CB9CCDC1BE}" dt="2023-02-01T04:05:19.627" v="609" actId="164"/>
          <ac:spMkLst>
            <pc:docMk/>
            <pc:sldMk cId="734887308" sldId="274"/>
            <ac:spMk id="101" creationId="{A28C4425-64A5-4434-8449-702A706E7DE2}"/>
          </ac:spMkLst>
        </pc:spChg>
        <pc:spChg chg="mod topLvl">
          <ac:chgData name="Xuanbo" userId="52a29cb4-095e-4b88-8e5b-abe65ecae15b" providerId="ADAL" clId="{88EB2B24-EA14-49FE-933D-00CB9CCDC1BE}" dt="2023-02-01T04:05:21.021" v="610" actId="164"/>
          <ac:spMkLst>
            <pc:docMk/>
            <pc:sldMk cId="734887308" sldId="274"/>
            <ac:spMk id="103" creationId="{46A77E82-CA94-452C-955A-E4F6EA65EE4C}"/>
          </ac:spMkLst>
        </pc:spChg>
        <pc:spChg chg="mod topLvl">
          <ac:chgData name="Xuanbo" userId="52a29cb4-095e-4b88-8e5b-abe65ecae15b" providerId="ADAL" clId="{88EB2B24-EA14-49FE-933D-00CB9CCDC1BE}" dt="2023-02-01T04:05:21.021" v="610" actId="164"/>
          <ac:spMkLst>
            <pc:docMk/>
            <pc:sldMk cId="734887308" sldId="274"/>
            <ac:spMk id="104" creationId="{59E5A559-86F8-4D6D-A97B-5B2B0FC23E7F}"/>
          </ac:spMkLst>
        </pc:spChg>
        <pc:spChg chg="mod topLvl">
          <ac:chgData name="Xuanbo" userId="52a29cb4-095e-4b88-8e5b-abe65ecae15b" providerId="ADAL" clId="{88EB2B24-EA14-49FE-933D-00CB9CCDC1BE}" dt="2023-02-01T04:05:21.021" v="610" actId="164"/>
          <ac:spMkLst>
            <pc:docMk/>
            <pc:sldMk cId="734887308" sldId="274"/>
            <ac:spMk id="105" creationId="{36293E41-6038-4CD2-9801-EB3527965E86}"/>
          </ac:spMkLst>
        </pc:spChg>
        <pc:spChg chg="add mod">
          <ac:chgData name="Xuanbo" userId="52a29cb4-095e-4b88-8e5b-abe65ecae15b" providerId="ADAL" clId="{88EB2B24-EA14-49FE-933D-00CB9CCDC1BE}" dt="2023-02-01T04:10:29.598" v="691" actId="164"/>
          <ac:spMkLst>
            <pc:docMk/>
            <pc:sldMk cId="734887308" sldId="274"/>
            <ac:spMk id="106" creationId="{77281146-F049-476F-8B21-EBC094D7EF87}"/>
          </ac:spMkLst>
        </pc:spChg>
        <pc:spChg chg="add mod">
          <ac:chgData name="Xuanbo" userId="52a29cb4-095e-4b88-8e5b-abe65ecae15b" providerId="ADAL" clId="{88EB2B24-EA14-49FE-933D-00CB9CCDC1BE}" dt="2023-02-01T04:10:29.598" v="691" actId="164"/>
          <ac:spMkLst>
            <pc:docMk/>
            <pc:sldMk cId="734887308" sldId="274"/>
            <ac:spMk id="107" creationId="{F26B0CB6-088E-4E01-B503-6CA3C1729F6F}"/>
          </ac:spMkLst>
        </pc:spChg>
        <pc:spChg chg="add mod">
          <ac:chgData name="Xuanbo" userId="52a29cb4-095e-4b88-8e5b-abe65ecae15b" providerId="ADAL" clId="{88EB2B24-EA14-49FE-933D-00CB9CCDC1BE}" dt="2023-02-01T04:10:29.598" v="691" actId="164"/>
          <ac:spMkLst>
            <pc:docMk/>
            <pc:sldMk cId="734887308" sldId="274"/>
            <ac:spMk id="108" creationId="{1DB4AA4D-D371-4CDA-B731-457C78BD0409}"/>
          </ac:spMkLst>
        </pc:spChg>
        <pc:spChg chg="add mod">
          <ac:chgData name="Xuanbo" userId="52a29cb4-095e-4b88-8e5b-abe65ecae15b" providerId="ADAL" clId="{88EB2B24-EA14-49FE-933D-00CB9CCDC1BE}" dt="2023-02-01T04:10:29.598" v="691" actId="164"/>
          <ac:spMkLst>
            <pc:docMk/>
            <pc:sldMk cId="734887308" sldId="274"/>
            <ac:spMk id="109" creationId="{436B6785-5F3B-4758-BBC1-DCDB87728077}"/>
          </ac:spMkLst>
        </pc:spChg>
        <pc:grpChg chg="add mod">
          <ac:chgData name="Xuanbo" userId="52a29cb4-095e-4b88-8e5b-abe65ecae15b" providerId="ADAL" clId="{88EB2B24-EA14-49FE-933D-00CB9CCDC1BE}" dt="2023-02-01T04:10:29.598" v="691" actId="164"/>
          <ac:grpSpMkLst>
            <pc:docMk/>
            <pc:sldMk cId="734887308" sldId="274"/>
            <ac:grpSpMk id="5" creationId="{4C2C20E8-A295-47A1-85C7-198C815B69CE}"/>
          </ac:grpSpMkLst>
        </pc:grpChg>
        <pc:grpChg chg="add mod">
          <ac:chgData name="Xuanbo" userId="52a29cb4-095e-4b88-8e5b-abe65ecae15b" providerId="ADAL" clId="{88EB2B24-EA14-49FE-933D-00CB9CCDC1BE}" dt="2023-02-01T04:10:29.598" v="691" actId="164"/>
          <ac:grpSpMkLst>
            <pc:docMk/>
            <pc:sldMk cId="734887308" sldId="274"/>
            <ac:grpSpMk id="6" creationId="{F607F266-4526-4B87-BEE4-A29A73137AB7}"/>
          </ac:grpSpMkLst>
        </pc:grpChg>
        <pc:grpChg chg="add mod">
          <ac:chgData name="Xuanbo" userId="52a29cb4-095e-4b88-8e5b-abe65ecae15b" providerId="ADAL" clId="{88EB2B24-EA14-49FE-933D-00CB9CCDC1BE}" dt="2023-02-01T04:10:29.598" v="691" actId="164"/>
          <ac:grpSpMkLst>
            <pc:docMk/>
            <pc:sldMk cId="734887308" sldId="274"/>
            <ac:grpSpMk id="7" creationId="{CF95C65F-26C8-4450-A2A3-C3178062B8AF}"/>
          </ac:grpSpMkLst>
        </pc:grpChg>
        <pc:grpChg chg="add mod">
          <ac:chgData name="Xuanbo" userId="52a29cb4-095e-4b88-8e5b-abe65ecae15b" providerId="ADAL" clId="{88EB2B24-EA14-49FE-933D-00CB9CCDC1BE}" dt="2023-02-01T04:10:29.598" v="691" actId="164"/>
          <ac:grpSpMkLst>
            <pc:docMk/>
            <pc:sldMk cId="734887308" sldId="274"/>
            <ac:grpSpMk id="8" creationId="{B1849980-2A9C-48DB-8368-7F667B28B543}"/>
          </ac:grpSpMkLst>
        </pc:grpChg>
        <pc:grpChg chg="add mod">
          <ac:chgData name="Xuanbo" userId="52a29cb4-095e-4b88-8e5b-abe65ecae15b" providerId="ADAL" clId="{88EB2B24-EA14-49FE-933D-00CB9CCDC1BE}" dt="2023-02-01T04:10:29.598" v="691" actId="164"/>
          <ac:grpSpMkLst>
            <pc:docMk/>
            <pc:sldMk cId="734887308" sldId="274"/>
            <ac:grpSpMk id="9" creationId="{27EF126A-695C-4093-B2CB-A909AA490593}"/>
          </ac:grpSpMkLst>
        </pc:grpChg>
        <pc:grpChg chg="add mod">
          <ac:chgData name="Xuanbo" userId="52a29cb4-095e-4b88-8e5b-abe65ecae15b" providerId="ADAL" clId="{88EB2B24-EA14-49FE-933D-00CB9CCDC1BE}" dt="2023-02-01T04:10:29.598" v="691" actId="164"/>
          <ac:grpSpMkLst>
            <pc:docMk/>
            <pc:sldMk cId="734887308" sldId="274"/>
            <ac:grpSpMk id="52" creationId="{A87C8C0B-660D-46FB-8672-09205BDD34BE}"/>
          </ac:grpSpMkLst>
        </pc:grpChg>
        <pc:grpChg chg="add mod">
          <ac:chgData name="Xuanbo" userId="52a29cb4-095e-4b88-8e5b-abe65ecae15b" providerId="ADAL" clId="{88EB2B24-EA14-49FE-933D-00CB9CCDC1BE}" dt="2023-02-01T04:10:29.598" v="691" actId="164"/>
          <ac:grpSpMkLst>
            <pc:docMk/>
            <pc:sldMk cId="734887308" sldId="274"/>
            <ac:grpSpMk id="54" creationId="{173F0E3A-C0E4-4EDB-AD99-E7D4F8D80175}"/>
          </ac:grpSpMkLst>
        </pc:grpChg>
        <pc:grpChg chg="add mod">
          <ac:chgData name="Xuanbo" userId="52a29cb4-095e-4b88-8e5b-abe65ecae15b" providerId="ADAL" clId="{88EB2B24-EA14-49FE-933D-00CB9CCDC1BE}" dt="2023-02-01T04:10:29.598" v="691" actId="164"/>
          <ac:grpSpMkLst>
            <pc:docMk/>
            <pc:sldMk cId="734887308" sldId="274"/>
            <ac:grpSpMk id="66" creationId="{242F2CDE-16B5-4F2F-800B-A67084CEED39}"/>
          </ac:grpSpMkLst>
        </pc:grpChg>
        <pc:grpChg chg="add mod">
          <ac:chgData name="Xuanbo" userId="52a29cb4-095e-4b88-8e5b-abe65ecae15b" providerId="ADAL" clId="{88EB2B24-EA14-49FE-933D-00CB9CCDC1BE}" dt="2023-02-01T04:10:29.598" v="691" actId="164"/>
          <ac:grpSpMkLst>
            <pc:docMk/>
            <pc:sldMk cId="734887308" sldId="274"/>
            <ac:grpSpMk id="70" creationId="{6C6B49CA-E408-4992-8840-FABE15B769BA}"/>
          </ac:grpSpMkLst>
        </pc:grpChg>
        <pc:grpChg chg="add del mod">
          <ac:chgData name="Xuanbo" userId="52a29cb4-095e-4b88-8e5b-abe65ecae15b" providerId="ADAL" clId="{88EB2B24-EA14-49FE-933D-00CB9CCDC1BE}" dt="2023-02-01T04:04:12.460" v="595" actId="21"/>
          <ac:grpSpMkLst>
            <pc:docMk/>
            <pc:sldMk cId="734887308" sldId="274"/>
            <ac:grpSpMk id="74" creationId="{4FE0280C-77C2-43D1-B5B0-4078433B629E}"/>
          </ac:grpSpMkLst>
        </pc:grpChg>
        <pc:grpChg chg="add del mod">
          <ac:chgData name="Xuanbo" userId="52a29cb4-095e-4b88-8e5b-abe65ecae15b" providerId="ADAL" clId="{88EB2B24-EA14-49FE-933D-00CB9CCDC1BE}" dt="2023-02-01T04:04:12.460" v="595" actId="21"/>
          <ac:grpSpMkLst>
            <pc:docMk/>
            <pc:sldMk cId="734887308" sldId="274"/>
            <ac:grpSpMk id="78" creationId="{10FABC42-2FA0-47C4-AE51-CE3AE6CEEB5B}"/>
          </ac:grpSpMkLst>
        </pc:grpChg>
        <pc:grpChg chg="add del mod">
          <ac:chgData name="Xuanbo" userId="52a29cb4-095e-4b88-8e5b-abe65ecae15b" providerId="ADAL" clId="{88EB2B24-EA14-49FE-933D-00CB9CCDC1BE}" dt="2023-02-01T04:04:12.460" v="595" actId="21"/>
          <ac:grpSpMkLst>
            <pc:docMk/>
            <pc:sldMk cId="734887308" sldId="274"/>
            <ac:grpSpMk id="82" creationId="{4F24DAD6-DD4A-4E40-821F-6D129B173718}"/>
          </ac:grpSpMkLst>
        </pc:grpChg>
        <pc:grpChg chg="add del mod">
          <ac:chgData name="Xuanbo" userId="52a29cb4-095e-4b88-8e5b-abe65ecae15b" providerId="ADAL" clId="{88EB2B24-EA14-49FE-933D-00CB9CCDC1BE}" dt="2023-02-01T04:04:12.460" v="595" actId="21"/>
          <ac:grpSpMkLst>
            <pc:docMk/>
            <pc:sldMk cId="734887308" sldId="274"/>
            <ac:grpSpMk id="86" creationId="{B5F6B0CB-92F2-424C-A65D-1E95AAADE699}"/>
          </ac:grpSpMkLst>
        </pc:grpChg>
        <pc:grpChg chg="add del mod">
          <ac:chgData name="Xuanbo" userId="52a29cb4-095e-4b88-8e5b-abe65ecae15b" providerId="ADAL" clId="{88EB2B24-EA14-49FE-933D-00CB9CCDC1BE}" dt="2023-02-01T04:04:24.628" v="597" actId="165"/>
          <ac:grpSpMkLst>
            <pc:docMk/>
            <pc:sldMk cId="734887308" sldId="274"/>
            <ac:grpSpMk id="90" creationId="{13497622-D7E6-4834-88B9-F8A3EDE3FDEB}"/>
          </ac:grpSpMkLst>
        </pc:grpChg>
        <pc:grpChg chg="add del mod">
          <ac:chgData name="Xuanbo" userId="52a29cb4-095e-4b88-8e5b-abe65ecae15b" providerId="ADAL" clId="{88EB2B24-EA14-49FE-933D-00CB9CCDC1BE}" dt="2023-02-01T04:04:24.628" v="597" actId="165"/>
          <ac:grpSpMkLst>
            <pc:docMk/>
            <pc:sldMk cId="734887308" sldId="274"/>
            <ac:grpSpMk id="94" creationId="{275FFF39-3C77-46BD-80BB-404947AE2C78}"/>
          </ac:grpSpMkLst>
        </pc:grpChg>
        <pc:grpChg chg="add del mod">
          <ac:chgData name="Xuanbo" userId="52a29cb4-095e-4b88-8e5b-abe65ecae15b" providerId="ADAL" clId="{88EB2B24-EA14-49FE-933D-00CB9CCDC1BE}" dt="2023-02-01T04:04:24.628" v="597" actId="165"/>
          <ac:grpSpMkLst>
            <pc:docMk/>
            <pc:sldMk cId="734887308" sldId="274"/>
            <ac:grpSpMk id="98" creationId="{E599C1A7-CC62-4F76-845D-D25E36851DF8}"/>
          </ac:grpSpMkLst>
        </pc:grpChg>
        <pc:grpChg chg="add del mod">
          <ac:chgData name="Xuanbo" userId="52a29cb4-095e-4b88-8e5b-abe65ecae15b" providerId="ADAL" clId="{88EB2B24-EA14-49FE-933D-00CB9CCDC1BE}" dt="2023-02-01T04:04:24.628" v="597" actId="165"/>
          <ac:grpSpMkLst>
            <pc:docMk/>
            <pc:sldMk cId="734887308" sldId="274"/>
            <ac:grpSpMk id="102" creationId="{9C191329-FAA4-4739-9F72-99ACF73F1913}"/>
          </ac:grpSpMkLst>
        </pc:grpChg>
        <pc:picChg chg="add mod">
          <ac:chgData name="Xuanbo" userId="52a29cb4-095e-4b88-8e5b-abe65ecae15b" providerId="ADAL" clId="{88EB2B24-EA14-49FE-933D-00CB9CCDC1BE}" dt="2023-02-01T04:05:02.757" v="602" actId="1076"/>
          <ac:picMkLst>
            <pc:docMk/>
            <pc:sldMk cId="734887308" sldId="274"/>
            <ac:picMk id="2" creationId="{DF9A34C2-F5FA-4D20-8037-A05FF6137591}"/>
          </ac:picMkLst>
        </pc:picChg>
        <pc:picChg chg="add del mod">
          <ac:chgData name="Xuanbo" userId="52a29cb4-095e-4b88-8e5b-abe65ecae15b" providerId="ADAL" clId="{88EB2B24-EA14-49FE-933D-00CB9CCDC1BE}" dt="2023-02-01T03:59:21.854" v="523"/>
          <ac:picMkLst>
            <pc:docMk/>
            <pc:sldMk cId="734887308" sldId="274"/>
            <ac:picMk id="11" creationId="{86658AFE-736D-4866-B355-22D65C15341C}"/>
          </ac:picMkLst>
        </pc:picChg>
        <pc:picChg chg="add del mod">
          <ac:chgData name="Xuanbo" userId="52a29cb4-095e-4b88-8e5b-abe65ecae15b" providerId="ADAL" clId="{88EB2B24-EA14-49FE-933D-00CB9CCDC1BE}" dt="2023-02-01T03:59:21.854" v="523"/>
          <ac:picMkLst>
            <pc:docMk/>
            <pc:sldMk cId="734887308" sldId="274"/>
            <ac:picMk id="12" creationId="{BB6F5530-135E-4AD7-929F-F2F3AAEB0EC5}"/>
          </ac:picMkLst>
        </pc:picChg>
        <pc:picChg chg="add del mod">
          <ac:chgData name="Xuanbo" userId="52a29cb4-095e-4b88-8e5b-abe65ecae15b" providerId="ADAL" clId="{88EB2B24-EA14-49FE-933D-00CB9CCDC1BE}" dt="2023-02-01T03:59:21.854" v="523"/>
          <ac:picMkLst>
            <pc:docMk/>
            <pc:sldMk cId="734887308" sldId="274"/>
            <ac:picMk id="13" creationId="{DFCCFDDD-FD03-4405-AFEA-6A0C2831CD7A}"/>
          </ac:picMkLst>
        </pc:picChg>
        <pc:picChg chg="add del mod">
          <ac:chgData name="Xuanbo" userId="52a29cb4-095e-4b88-8e5b-abe65ecae15b" providerId="ADAL" clId="{88EB2B24-EA14-49FE-933D-00CB9CCDC1BE}" dt="2023-02-01T03:59:21.854" v="523"/>
          <ac:picMkLst>
            <pc:docMk/>
            <pc:sldMk cId="734887308" sldId="274"/>
            <ac:picMk id="14" creationId="{5E27A7F0-2A3B-4E33-A3FF-BFB09E6C5961}"/>
          </ac:picMkLst>
        </pc:picChg>
        <pc:picChg chg="add del mod">
          <ac:chgData name="Xuanbo" userId="52a29cb4-095e-4b88-8e5b-abe65ecae15b" providerId="ADAL" clId="{88EB2B24-EA14-49FE-933D-00CB9CCDC1BE}" dt="2023-02-01T03:59:21.854" v="523"/>
          <ac:picMkLst>
            <pc:docMk/>
            <pc:sldMk cId="734887308" sldId="274"/>
            <ac:picMk id="15" creationId="{81B200CA-1FF5-4441-92B3-1F2D319C256C}"/>
          </ac:picMkLst>
        </pc:picChg>
        <pc:picChg chg="add del mod">
          <ac:chgData name="Xuanbo" userId="52a29cb4-095e-4b88-8e5b-abe65ecae15b" providerId="ADAL" clId="{88EB2B24-EA14-49FE-933D-00CB9CCDC1BE}" dt="2023-02-01T03:59:21.854" v="523"/>
          <ac:picMkLst>
            <pc:docMk/>
            <pc:sldMk cId="734887308" sldId="274"/>
            <ac:picMk id="16" creationId="{3F769CD4-2E9E-401F-BC8C-6517AEC6EEA7}"/>
          </ac:picMkLst>
        </pc:picChg>
        <pc:picChg chg="add del mod">
          <ac:chgData name="Xuanbo" userId="52a29cb4-095e-4b88-8e5b-abe65ecae15b" providerId="ADAL" clId="{88EB2B24-EA14-49FE-933D-00CB9CCDC1BE}" dt="2023-02-01T03:59:21.854" v="523"/>
          <ac:picMkLst>
            <pc:docMk/>
            <pc:sldMk cId="734887308" sldId="274"/>
            <ac:picMk id="17" creationId="{5AB504FB-644C-4691-B596-40353A6180C4}"/>
          </ac:picMkLst>
        </pc:picChg>
        <pc:picChg chg="add del mod">
          <ac:chgData name="Xuanbo" userId="52a29cb4-095e-4b88-8e5b-abe65ecae15b" providerId="ADAL" clId="{88EB2B24-EA14-49FE-933D-00CB9CCDC1BE}" dt="2023-02-01T03:59:21.854" v="523"/>
          <ac:picMkLst>
            <pc:docMk/>
            <pc:sldMk cId="734887308" sldId="274"/>
            <ac:picMk id="18" creationId="{3E8D0C17-B7D2-4207-A9F0-61F91B3C8644}"/>
          </ac:picMkLst>
        </pc:picChg>
        <pc:picChg chg="add del mod">
          <ac:chgData name="Xuanbo" userId="52a29cb4-095e-4b88-8e5b-abe65ecae15b" providerId="ADAL" clId="{88EB2B24-EA14-49FE-933D-00CB9CCDC1BE}" dt="2023-02-01T03:59:21.854" v="523"/>
          <ac:picMkLst>
            <pc:docMk/>
            <pc:sldMk cId="734887308" sldId="274"/>
            <ac:picMk id="19" creationId="{967FFB4B-AE82-4E9A-B731-CB024397B176}"/>
          </ac:picMkLst>
        </pc:picChg>
        <pc:picChg chg="add del mod">
          <ac:chgData name="Xuanbo" userId="52a29cb4-095e-4b88-8e5b-abe65ecae15b" providerId="ADAL" clId="{88EB2B24-EA14-49FE-933D-00CB9CCDC1BE}" dt="2023-02-01T03:59:21.854" v="523"/>
          <ac:picMkLst>
            <pc:docMk/>
            <pc:sldMk cId="734887308" sldId="274"/>
            <ac:picMk id="20" creationId="{C047A9E4-BC3E-4967-B6F2-094062726FB4}"/>
          </ac:picMkLst>
        </pc:picChg>
        <pc:picChg chg="add del mod">
          <ac:chgData name="Xuanbo" userId="52a29cb4-095e-4b88-8e5b-abe65ecae15b" providerId="ADAL" clId="{88EB2B24-EA14-49FE-933D-00CB9CCDC1BE}" dt="2023-02-01T03:59:21.854" v="523"/>
          <ac:picMkLst>
            <pc:docMk/>
            <pc:sldMk cId="734887308" sldId="274"/>
            <ac:picMk id="21" creationId="{1182174A-98FF-4323-A530-D867E552C37C}"/>
          </ac:picMkLst>
        </pc:picChg>
        <pc:picChg chg="add del mod">
          <ac:chgData name="Xuanbo" userId="52a29cb4-095e-4b88-8e5b-abe65ecae15b" providerId="ADAL" clId="{88EB2B24-EA14-49FE-933D-00CB9CCDC1BE}" dt="2023-02-01T03:59:21.854" v="523"/>
          <ac:picMkLst>
            <pc:docMk/>
            <pc:sldMk cId="734887308" sldId="274"/>
            <ac:picMk id="22" creationId="{18741F58-C21F-4167-A963-7499B403C919}"/>
          </ac:picMkLst>
        </pc:picChg>
        <pc:picChg chg="add del mod">
          <ac:chgData name="Xuanbo" userId="52a29cb4-095e-4b88-8e5b-abe65ecae15b" providerId="ADAL" clId="{88EB2B24-EA14-49FE-933D-00CB9CCDC1BE}" dt="2023-02-01T03:59:28.072" v="525"/>
          <ac:picMkLst>
            <pc:docMk/>
            <pc:sldMk cId="734887308" sldId="274"/>
            <ac:picMk id="23" creationId="{B9D88FFB-7A8D-4D41-AA87-B891087419BE}"/>
          </ac:picMkLst>
        </pc:picChg>
        <pc:picChg chg="add del mod">
          <ac:chgData name="Xuanbo" userId="52a29cb4-095e-4b88-8e5b-abe65ecae15b" providerId="ADAL" clId="{88EB2B24-EA14-49FE-933D-00CB9CCDC1BE}" dt="2023-02-01T03:59:28.072" v="525"/>
          <ac:picMkLst>
            <pc:docMk/>
            <pc:sldMk cId="734887308" sldId="274"/>
            <ac:picMk id="24" creationId="{E3641A7A-A57D-450F-9E52-DAE91FE3A0E1}"/>
          </ac:picMkLst>
        </pc:picChg>
        <pc:picChg chg="add del mod">
          <ac:chgData name="Xuanbo" userId="52a29cb4-095e-4b88-8e5b-abe65ecae15b" providerId="ADAL" clId="{88EB2B24-EA14-49FE-933D-00CB9CCDC1BE}" dt="2023-02-01T03:59:28.072" v="525"/>
          <ac:picMkLst>
            <pc:docMk/>
            <pc:sldMk cId="734887308" sldId="274"/>
            <ac:picMk id="25" creationId="{16959ED0-80BA-425F-AC16-9E6F0947ED5A}"/>
          </ac:picMkLst>
        </pc:picChg>
        <pc:picChg chg="add del mod">
          <ac:chgData name="Xuanbo" userId="52a29cb4-095e-4b88-8e5b-abe65ecae15b" providerId="ADAL" clId="{88EB2B24-EA14-49FE-933D-00CB9CCDC1BE}" dt="2023-02-01T03:59:28.072" v="525"/>
          <ac:picMkLst>
            <pc:docMk/>
            <pc:sldMk cId="734887308" sldId="274"/>
            <ac:picMk id="26" creationId="{8167BFFB-C1AC-4959-836C-DC555AB439A5}"/>
          </ac:picMkLst>
        </pc:picChg>
        <pc:picChg chg="add del mod">
          <ac:chgData name="Xuanbo" userId="52a29cb4-095e-4b88-8e5b-abe65ecae15b" providerId="ADAL" clId="{88EB2B24-EA14-49FE-933D-00CB9CCDC1BE}" dt="2023-02-01T03:59:28.072" v="525"/>
          <ac:picMkLst>
            <pc:docMk/>
            <pc:sldMk cId="734887308" sldId="274"/>
            <ac:picMk id="27" creationId="{AB64AA44-ECD2-448C-A9AD-9BEB302F9EE3}"/>
          </ac:picMkLst>
        </pc:picChg>
        <pc:picChg chg="add del mod">
          <ac:chgData name="Xuanbo" userId="52a29cb4-095e-4b88-8e5b-abe65ecae15b" providerId="ADAL" clId="{88EB2B24-EA14-49FE-933D-00CB9CCDC1BE}" dt="2023-02-01T03:59:28.072" v="525"/>
          <ac:picMkLst>
            <pc:docMk/>
            <pc:sldMk cId="734887308" sldId="274"/>
            <ac:picMk id="28" creationId="{F8BB9172-E870-4D24-8326-D97A549E6B2A}"/>
          </ac:picMkLst>
        </pc:picChg>
        <pc:picChg chg="add del mod">
          <ac:chgData name="Xuanbo" userId="52a29cb4-095e-4b88-8e5b-abe65ecae15b" providerId="ADAL" clId="{88EB2B24-EA14-49FE-933D-00CB9CCDC1BE}" dt="2023-02-01T03:59:28.072" v="525"/>
          <ac:picMkLst>
            <pc:docMk/>
            <pc:sldMk cId="734887308" sldId="274"/>
            <ac:picMk id="29" creationId="{1D777E6E-DD69-449D-947A-B4F9078A8A27}"/>
          </ac:picMkLst>
        </pc:picChg>
        <pc:picChg chg="add del mod">
          <ac:chgData name="Xuanbo" userId="52a29cb4-095e-4b88-8e5b-abe65ecae15b" providerId="ADAL" clId="{88EB2B24-EA14-49FE-933D-00CB9CCDC1BE}" dt="2023-02-01T03:59:28.072" v="525"/>
          <ac:picMkLst>
            <pc:docMk/>
            <pc:sldMk cId="734887308" sldId="274"/>
            <ac:picMk id="30" creationId="{363E79A2-FC23-4052-B6B1-CACB2B3DE13C}"/>
          </ac:picMkLst>
        </pc:picChg>
        <pc:picChg chg="add del mod">
          <ac:chgData name="Xuanbo" userId="52a29cb4-095e-4b88-8e5b-abe65ecae15b" providerId="ADAL" clId="{88EB2B24-EA14-49FE-933D-00CB9CCDC1BE}" dt="2023-02-01T03:59:28.072" v="525"/>
          <ac:picMkLst>
            <pc:docMk/>
            <pc:sldMk cId="734887308" sldId="274"/>
            <ac:picMk id="31" creationId="{899341BA-9493-4D5B-B2C8-89BAF7B46DAB}"/>
          </ac:picMkLst>
        </pc:picChg>
        <pc:picChg chg="add del mod">
          <ac:chgData name="Xuanbo" userId="52a29cb4-095e-4b88-8e5b-abe65ecae15b" providerId="ADAL" clId="{88EB2B24-EA14-49FE-933D-00CB9CCDC1BE}" dt="2023-02-01T03:59:28.072" v="525"/>
          <ac:picMkLst>
            <pc:docMk/>
            <pc:sldMk cId="734887308" sldId="274"/>
            <ac:picMk id="32" creationId="{359F8035-245D-439E-A2C1-BB4E4EE4B7E6}"/>
          </ac:picMkLst>
        </pc:picChg>
        <pc:picChg chg="add del mod">
          <ac:chgData name="Xuanbo" userId="52a29cb4-095e-4b88-8e5b-abe65ecae15b" providerId="ADAL" clId="{88EB2B24-EA14-49FE-933D-00CB9CCDC1BE}" dt="2023-02-01T03:59:28.072" v="525"/>
          <ac:picMkLst>
            <pc:docMk/>
            <pc:sldMk cId="734887308" sldId="274"/>
            <ac:picMk id="33" creationId="{D4759166-FB95-448A-B5B3-A3CDF9A9D230}"/>
          </ac:picMkLst>
        </pc:picChg>
        <pc:picChg chg="add del mod">
          <ac:chgData name="Xuanbo" userId="52a29cb4-095e-4b88-8e5b-abe65ecae15b" providerId="ADAL" clId="{88EB2B24-EA14-49FE-933D-00CB9CCDC1BE}" dt="2023-02-01T03:59:28.072" v="525"/>
          <ac:picMkLst>
            <pc:docMk/>
            <pc:sldMk cId="734887308" sldId="274"/>
            <ac:picMk id="34" creationId="{8E7C53DF-3BD3-4480-9D73-3B7367F33212}"/>
          </ac:picMkLst>
        </pc:picChg>
        <pc:picChg chg="add mod">
          <ac:chgData name="Xuanbo" userId="52a29cb4-095e-4b88-8e5b-abe65ecae15b" providerId="ADAL" clId="{88EB2B24-EA14-49FE-933D-00CB9CCDC1BE}" dt="2023-02-01T04:07:35.190" v="649" actId="1076"/>
          <ac:picMkLst>
            <pc:docMk/>
            <pc:sldMk cId="734887308" sldId="274"/>
            <ac:picMk id="42" creationId="{AC35154F-9342-42E3-93D2-C3A34F0784A7}"/>
          </ac:picMkLst>
        </pc:picChg>
        <pc:picChg chg="mod">
          <ac:chgData name="Xuanbo" userId="52a29cb4-095e-4b88-8e5b-abe65ecae15b" providerId="ADAL" clId="{88EB2B24-EA14-49FE-933D-00CB9CCDC1BE}" dt="2023-02-01T04:10:29.598" v="691" actId="164"/>
          <ac:picMkLst>
            <pc:docMk/>
            <pc:sldMk cId="734887308" sldId="274"/>
            <ac:picMk id="58" creationId="{E80A7833-5175-4DDA-BBD8-A136387423EC}"/>
          </ac:picMkLst>
        </pc:picChg>
        <pc:picChg chg="mod">
          <ac:chgData name="Xuanbo" userId="52a29cb4-095e-4b88-8e5b-abe65ecae15b" providerId="ADAL" clId="{88EB2B24-EA14-49FE-933D-00CB9CCDC1BE}" dt="2023-02-01T04:10:29.598" v="691" actId="164"/>
          <ac:picMkLst>
            <pc:docMk/>
            <pc:sldMk cId="734887308" sldId="274"/>
            <ac:picMk id="59" creationId="{CE18FB17-D263-4FAA-AF1D-962858192E5B}"/>
          </ac:picMkLst>
        </pc:picChg>
        <pc:picChg chg="mod">
          <ac:chgData name="Xuanbo" userId="52a29cb4-095e-4b88-8e5b-abe65ecae15b" providerId="ADAL" clId="{88EB2B24-EA14-49FE-933D-00CB9CCDC1BE}" dt="2023-02-01T04:10:29.598" v="691" actId="164"/>
          <ac:picMkLst>
            <pc:docMk/>
            <pc:sldMk cId="734887308" sldId="274"/>
            <ac:picMk id="60" creationId="{5E43C06C-5EC6-4E2C-8953-98CBE3AA463F}"/>
          </ac:picMkLst>
        </pc:picChg>
        <pc:picChg chg="mod">
          <ac:chgData name="Xuanbo" userId="52a29cb4-095e-4b88-8e5b-abe65ecae15b" providerId="ADAL" clId="{88EB2B24-EA14-49FE-933D-00CB9CCDC1BE}" dt="2023-02-01T04:10:29.598" v="691" actId="164"/>
          <ac:picMkLst>
            <pc:docMk/>
            <pc:sldMk cId="734887308" sldId="274"/>
            <ac:picMk id="61" creationId="{FF05BF37-C51B-4D1F-B0CB-BF35CB638B04}"/>
          </ac:picMkLst>
        </pc:picChg>
        <pc:picChg chg="mod">
          <ac:chgData name="Xuanbo" userId="52a29cb4-095e-4b88-8e5b-abe65ecae15b" providerId="ADAL" clId="{88EB2B24-EA14-49FE-933D-00CB9CCDC1BE}" dt="2023-02-01T04:10:29.598" v="691" actId="164"/>
          <ac:picMkLst>
            <pc:docMk/>
            <pc:sldMk cId="734887308" sldId="274"/>
            <ac:picMk id="62" creationId="{32138B34-4B56-4C4E-B47C-703E3CCFF75C}"/>
          </ac:picMkLst>
        </pc:picChg>
        <pc:picChg chg="mod">
          <ac:chgData name="Xuanbo" userId="52a29cb4-095e-4b88-8e5b-abe65ecae15b" providerId="ADAL" clId="{88EB2B24-EA14-49FE-933D-00CB9CCDC1BE}" dt="2023-02-01T04:10:29.598" v="691" actId="164"/>
          <ac:picMkLst>
            <pc:docMk/>
            <pc:sldMk cId="734887308" sldId="274"/>
            <ac:picMk id="63" creationId="{538929D2-BC4C-45EE-A8B1-3D58F7C628B9}"/>
          </ac:picMkLst>
        </pc:picChg>
        <pc:picChg chg="mod">
          <ac:chgData name="Xuanbo" userId="52a29cb4-095e-4b88-8e5b-abe65ecae15b" providerId="ADAL" clId="{88EB2B24-EA14-49FE-933D-00CB9CCDC1BE}" dt="2023-02-01T04:10:29.598" v="691" actId="164"/>
          <ac:picMkLst>
            <pc:docMk/>
            <pc:sldMk cId="734887308" sldId="274"/>
            <ac:picMk id="64" creationId="{17B7D589-CF71-4DD0-BC92-F3A32576BA94}"/>
          </ac:picMkLst>
        </pc:picChg>
        <pc:picChg chg="mod">
          <ac:chgData name="Xuanbo" userId="52a29cb4-095e-4b88-8e5b-abe65ecae15b" providerId="ADAL" clId="{88EB2B24-EA14-49FE-933D-00CB9CCDC1BE}" dt="2023-02-01T04:10:29.598" v="691" actId="164"/>
          <ac:picMkLst>
            <pc:docMk/>
            <pc:sldMk cId="734887308" sldId="274"/>
            <ac:picMk id="65" creationId="{329912E5-8454-49B0-A69C-3FB593BF1BA4}"/>
          </ac:picMkLst>
        </pc:picChg>
      </pc:sldChg>
      <pc:sldChg chg="addSp delSp modSp mod">
        <pc:chgData name="Xuanbo" userId="52a29cb4-095e-4b88-8e5b-abe65ecae15b" providerId="ADAL" clId="{88EB2B24-EA14-49FE-933D-00CB9CCDC1BE}" dt="2023-02-01T04:10:39.992" v="696"/>
        <pc:sldMkLst>
          <pc:docMk/>
          <pc:sldMk cId="2521337418" sldId="275"/>
        </pc:sldMkLst>
        <pc:spChg chg="add mod">
          <ac:chgData name="Xuanbo" userId="52a29cb4-095e-4b88-8e5b-abe65ecae15b" providerId="ADAL" clId="{88EB2B24-EA14-49FE-933D-00CB9CCDC1BE}" dt="2023-02-01T03:10:29.926" v="47" actId="20577"/>
          <ac:spMkLst>
            <pc:docMk/>
            <pc:sldMk cId="2521337418" sldId="275"/>
            <ac:spMk id="15" creationId="{AE0F84E0-2C8F-46A6-A837-5F04D710B315}"/>
          </ac:spMkLst>
        </pc:spChg>
        <pc:spChg chg="del mod">
          <ac:chgData name="Xuanbo" userId="52a29cb4-095e-4b88-8e5b-abe65ecae15b" providerId="ADAL" clId="{88EB2B24-EA14-49FE-933D-00CB9CCDC1BE}" dt="2023-02-01T03:17:45.074" v="186" actId="21"/>
          <ac:spMkLst>
            <pc:docMk/>
            <pc:sldMk cId="2521337418" sldId="275"/>
            <ac:spMk id="19" creationId="{4F8A7D39-64DD-4697-9D48-7689B0CEF0D9}"/>
          </ac:spMkLst>
        </pc:spChg>
        <pc:spChg chg="del mod">
          <ac:chgData name="Xuanbo" userId="52a29cb4-095e-4b88-8e5b-abe65ecae15b" providerId="ADAL" clId="{88EB2B24-EA14-49FE-933D-00CB9CCDC1BE}" dt="2023-02-01T03:17:32.227" v="181" actId="21"/>
          <ac:spMkLst>
            <pc:docMk/>
            <pc:sldMk cId="2521337418" sldId="275"/>
            <ac:spMk id="21" creationId="{D481F25C-1FEA-4D22-85C1-DCA3DD48AFDC}"/>
          </ac:spMkLst>
        </pc:spChg>
        <pc:spChg chg="mod">
          <ac:chgData name="Xuanbo" userId="52a29cb4-095e-4b88-8e5b-abe65ecae15b" providerId="ADAL" clId="{88EB2B24-EA14-49FE-933D-00CB9CCDC1BE}" dt="2023-02-01T03:17:27.974" v="178"/>
          <ac:spMkLst>
            <pc:docMk/>
            <pc:sldMk cId="2521337418" sldId="275"/>
            <ac:spMk id="23" creationId="{CCDC453D-A0B3-432D-9041-F51D1B7ACB21}"/>
          </ac:spMkLst>
        </pc:spChg>
        <pc:spChg chg="add mod">
          <ac:chgData name="Xuanbo" userId="52a29cb4-095e-4b88-8e5b-abe65ecae15b" providerId="ADAL" clId="{88EB2B24-EA14-49FE-933D-00CB9CCDC1BE}" dt="2023-02-01T03:20:20.285" v="262" actId="1076"/>
          <ac:spMkLst>
            <pc:docMk/>
            <pc:sldMk cId="2521337418" sldId="275"/>
            <ac:spMk id="25" creationId="{971E23B1-9044-4B27-8D85-4FC081313677}"/>
          </ac:spMkLst>
        </pc:spChg>
        <pc:spChg chg="add mod">
          <ac:chgData name="Xuanbo" userId="52a29cb4-095e-4b88-8e5b-abe65ecae15b" providerId="ADAL" clId="{88EB2B24-EA14-49FE-933D-00CB9CCDC1BE}" dt="2023-02-01T03:20:20.285" v="262" actId="1076"/>
          <ac:spMkLst>
            <pc:docMk/>
            <pc:sldMk cId="2521337418" sldId="275"/>
            <ac:spMk id="26" creationId="{56071444-5EE6-44DA-A30A-9BEAB1F27970}"/>
          </ac:spMkLst>
        </pc:spChg>
        <pc:spChg chg="add mod">
          <ac:chgData name="Xuanbo" userId="52a29cb4-095e-4b88-8e5b-abe65ecae15b" providerId="ADAL" clId="{88EB2B24-EA14-49FE-933D-00CB9CCDC1BE}" dt="2023-02-01T03:20:20.285" v="262" actId="1076"/>
          <ac:spMkLst>
            <pc:docMk/>
            <pc:sldMk cId="2521337418" sldId="275"/>
            <ac:spMk id="27" creationId="{DADC9CF8-2FA0-41BF-BF2F-D801A0C633A3}"/>
          </ac:spMkLst>
        </pc:spChg>
        <pc:spChg chg="add mod">
          <ac:chgData name="Xuanbo" userId="52a29cb4-095e-4b88-8e5b-abe65ecae15b" providerId="ADAL" clId="{88EB2B24-EA14-49FE-933D-00CB9CCDC1BE}" dt="2023-02-01T03:20:20.285" v="262" actId="1076"/>
          <ac:spMkLst>
            <pc:docMk/>
            <pc:sldMk cId="2521337418" sldId="275"/>
            <ac:spMk id="28" creationId="{9E3FB55E-D68E-45CE-A63D-64AF83D0A3AC}"/>
          </ac:spMkLst>
        </pc:spChg>
        <pc:spChg chg="add mod">
          <ac:chgData name="Xuanbo" userId="52a29cb4-095e-4b88-8e5b-abe65ecae15b" providerId="ADAL" clId="{88EB2B24-EA14-49FE-933D-00CB9CCDC1BE}" dt="2023-02-01T03:20:20.285" v="262" actId="1076"/>
          <ac:spMkLst>
            <pc:docMk/>
            <pc:sldMk cId="2521337418" sldId="275"/>
            <ac:spMk id="29" creationId="{A0D9A0AC-E98F-4D13-A450-4B7B7E9FDAB4}"/>
          </ac:spMkLst>
        </pc:spChg>
        <pc:spChg chg="add mod">
          <ac:chgData name="Xuanbo" userId="52a29cb4-095e-4b88-8e5b-abe65ecae15b" providerId="ADAL" clId="{88EB2B24-EA14-49FE-933D-00CB9CCDC1BE}" dt="2023-02-01T03:20:20.285" v="262" actId="1076"/>
          <ac:spMkLst>
            <pc:docMk/>
            <pc:sldMk cId="2521337418" sldId="275"/>
            <ac:spMk id="30" creationId="{6D284D89-76FC-4CF3-80F7-118BD2DADDE7}"/>
          </ac:spMkLst>
        </pc:spChg>
        <pc:spChg chg="add mod topLvl">
          <ac:chgData name="Xuanbo" userId="52a29cb4-095e-4b88-8e5b-abe65ecae15b" providerId="ADAL" clId="{88EB2B24-EA14-49FE-933D-00CB9CCDC1BE}" dt="2023-02-01T03:25:38.329" v="293" actId="165"/>
          <ac:spMkLst>
            <pc:docMk/>
            <pc:sldMk cId="2521337418" sldId="275"/>
            <ac:spMk id="35" creationId="{56C5CDB1-9141-4220-BC97-D88EDD14EFD2}"/>
          </ac:spMkLst>
        </pc:spChg>
        <pc:spChg chg="add del mod">
          <ac:chgData name="Xuanbo" userId="52a29cb4-095e-4b88-8e5b-abe65ecae15b" providerId="ADAL" clId="{88EB2B24-EA14-49FE-933D-00CB9CCDC1BE}" dt="2023-02-01T03:24:28.718" v="279" actId="21"/>
          <ac:spMkLst>
            <pc:docMk/>
            <pc:sldMk cId="2521337418" sldId="275"/>
            <ac:spMk id="36" creationId="{60DB9062-D1C3-4376-A155-7749163FE916}"/>
          </ac:spMkLst>
        </pc:spChg>
        <pc:spChg chg="add mod topLvl">
          <ac:chgData name="Xuanbo" userId="52a29cb4-095e-4b88-8e5b-abe65ecae15b" providerId="ADAL" clId="{88EB2B24-EA14-49FE-933D-00CB9CCDC1BE}" dt="2023-02-01T03:25:38.329" v="293" actId="165"/>
          <ac:spMkLst>
            <pc:docMk/>
            <pc:sldMk cId="2521337418" sldId="275"/>
            <ac:spMk id="37" creationId="{67CEC2E0-F29E-4E7E-96E8-B40928461495}"/>
          </ac:spMkLst>
        </pc:spChg>
        <pc:spChg chg="add mod">
          <ac:chgData name="Xuanbo" userId="52a29cb4-095e-4b88-8e5b-abe65ecae15b" providerId="ADAL" clId="{88EB2B24-EA14-49FE-933D-00CB9CCDC1BE}" dt="2023-02-01T03:26:05.138" v="347" actId="1076"/>
          <ac:spMkLst>
            <pc:docMk/>
            <pc:sldMk cId="2521337418" sldId="275"/>
            <ac:spMk id="41" creationId="{247E26EC-5AE1-42C2-B7E3-92150AD87FF2}"/>
          </ac:spMkLst>
        </pc:spChg>
        <pc:spChg chg="add del mod">
          <ac:chgData name="Xuanbo" userId="52a29cb4-095e-4b88-8e5b-abe65ecae15b" providerId="ADAL" clId="{88EB2B24-EA14-49FE-933D-00CB9CCDC1BE}" dt="2023-02-01T04:10:39.992" v="696"/>
          <ac:spMkLst>
            <pc:docMk/>
            <pc:sldMk cId="2521337418" sldId="275"/>
            <ac:spMk id="56" creationId="{969403EE-15E2-4BDE-8D1B-81B24584B31C}"/>
          </ac:spMkLst>
        </pc:spChg>
        <pc:spChg chg="add del mod">
          <ac:chgData name="Xuanbo" userId="52a29cb4-095e-4b88-8e5b-abe65ecae15b" providerId="ADAL" clId="{88EB2B24-EA14-49FE-933D-00CB9CCDC1BE}" dt="2023-02-01T04:10:39.992" v="696"/>
          <ac:spMkLst>
            <pc:docMk/>
            <pc:sldMk cId="2521337418" sldId="275"/>
            <ac:spMk id="58" creationId="{00470E37-9789-40FD-A5AB-239331985E89}"/>
          </ac:spMkLst>
        </pc:spChg>
        <pc:spChg chg="add del mod">
          <ac:chgData name="Xuanbo" userId="52a29cb4-095e-4b88-8e5b-abe65ecae15b" providerId="ADAL" clId="{88EB2B24-EA14-49FE-933D-00CB9CCDC1BE}" dt="2023-02-01T04:10:39.992" v="696"/>
          <ac:spMkLst>
            <pc:docMk/>
            <pc:sldMk cId="2521337418" sldId="275"/>
            <ac:spMk id="59" creationId="{F51BC0AA-290F-4375-BA2E-3552105CC7D8}"/>
          </ac:spMkLst>
        </pc:spChg>
        <pc:spChg chg="add del mod">
          <ac:chgData name="Xuanbo" userId="52a29cb4-095e-4b88-8e5b-abe65ecae15b" providerId="ADAL" clId="{88EB2B24-EA14-49FE-933D-00CB9CCDC1BE}" dt="2023-02-01T04:10:39.992" v="696"/>
          <ac:spMkLst>
            <pc:docMk/>
            <pc:sldMk cId="2521337418" sldId="275"/>
            <ac:spMk id="60" creationId="{071A98AF-2231-4AD2-B726-38CF21854C5C}"/>
          </ac:spMkLst>
        </pc:spChg>
        <pc:spChg chg="add del mod">
          <ac:chgData name="Xuanbo" userId="52a29cb4-095e-4b88-8e5b-abe65ecae15b" providerId="ADAL" clId="{88EB2B24-EA14-49FE-933D-00CB9CCDC1BE}" dt="2023-02-01T04:10:39.992" v="696"/>
          <ac:spMkLst>
            <pc:docMk/>
            <pc:sldMk cId="2521337418" sldId="275"/>
            <ac:spMk id="61" creationId="{325E84FC-C7B2-4CC8-8F59-F2CA51658E87}"/>
          </ac:spMkLst>
        </pc:spChg>
        <pc:spChg chg="add del mod">
          <ac:chgData name="Xuanbo" userId="52a29cb4-095e-4b88-8e5b-abe65ecae15b" providerId="ADAL" clId="{88EB2B24-EA14-49FE-933D-00CB9CCDC1BE}" dt="2023-02-01T04:10:39.992" v="696"/>
          <ac:spMkLst>
            <pc:docMk/>
            <pc:sldMk cId="2521337418" sldId="275"/>
            <ac:spMk id="62" creationId="{276332BB-F9B2-4D6D-B847-B863FFAB88F5}"/>
          </ac:spMkLst>
        </pc:spChg>
        <pc:grpChg chg="add del mod">
          <ac:chgData name="Xuanbo" userId="52a29cb4-095e-4b88-8e5b-abe65ecae15b" providerId="ADAL" clId="{88EB2B24-EA14-49FE-933D-00CB9CCDC1BE}" dt="2023-02-01T03:25:38.329" v="293" actId="165"/>
          <ac:grpSpMkLst>
            <pc:docMk/>
            <pc:sldMk cId="2521337418" sldId="275"/>
            <ac:grpSpMk id="7" creationId="{7F1FED6E-2CCB-401B-8440-FB22FF6BAFAC}"/>
          </ac:grpSpMkLst>
        </pc:grpChg>
        <pc:grpChg chg="add del mod">
          <ac:chgData name="Xuanbo" userId="52a29cb4-095e-4b88-8e5b-abe65ecae15b" providerId="ADAL" clId="{88EB2B24-EA14-49FE-933D-00CB9CCDC1BE}" dt="2023-02-01T03:17:48.300" v="188" actId="21"/>
          <ac:grpSpMkLst>
            <pc:docMk/>
            <pc:sldMk cId="2521337418" sldId="275"/>
            <ac:grpSpMk id="16" creationId="{0F93AB2F-C54D-40E0-A11E-356292BBC01D}"/>
          </ac:grpSpMkLst>
        </pc:grpChg>
        <pc:grpChg chg="mod">
          <ac:chgData name="Xuanbo" userId="52a29cb4-095e-4b88-8e5b-abe65ecae15b" providerId="ADAL" clId="{88EB2B24-EA14-49FE-933D-00CB9CCDC1BE}" dt="2023-02-01T03:17:27.974" v="178"/>
          <ac:grpSpMkLst>
            <pc:docMk/>
            <pc:sldMk cId="2521337418" sldId="275"/>
            <ac:grpSpMk id="17" creationId="{D2252BCD-051E-4A21-B02C-3AE47BD2B3E2}"/>
          </ac:grpSpMkLst>
        </pc:grpChg>
        <pc:grpChg chg="del mod">
          <ac:chgData name="Xuanbo" userId="52a29cb4-095e-4b88-8e5b-abe65ecae15b" providerId="ADAL" clId="{88EB2B24-EA14-49FE-933D-00CB9CCDC1BE}" dt="2023-02-01T03:17:32.227" v="181" actId="21"/>
          <ac:grpSpMkLst>
            <pc:docMk/>
            <pc:sldMk cId="2521337418" sldId="275"/>
            <ac:grpSpMk id="18" creationId="{7568CD25-B6FA-4139-801A-DD24530F915D}"/>
          </ac:grpSpMkLst>
        </pc:grpChg>
        <pc:picChg chg="add mod topLvl">
          <ac:chgData name="Xuanbo" userId="52a29cb4-095e-4b88-8e5b-abe65ecae15b" providerId="ADAL" clId="{88EB2B24-EA14-49FE-933D-00CB9CCDC1BE}" dt="2023-02-01T03:25:38.329" v="293" actId="165"/>
          <ac:picMkLst>
            <pc:docMk/>
            <pc:sldMk cId="2521337418" sldId="275"/>
            <ac:picMk id="4" creationId="{05D5F716-5A42-47BC-B164-50DF4C577A3A}"/>
          </ac:picMkLst>
        </pc:picChg>
        <pc:picChg chg="add mod topLvl">
          <ac:chgData name="Xuanbo" userId="52a29cb4-095e-4b88-8e5b-abe65ecae15b" providerId="ADAL" clId="{88EB2B24-EA14-49FE-933D-00CB9CCDC1BE}" dt="2023-02-01T03:25:38.329" v="293" actId="165"/>
          <ac:picMkLst>
            <pc:docMk/>
            <pc:sldMk cId="2521337418" sldId="275"/>
            <ac:picMk id="6" creationId="{AB31F38D-4DC9-4332-A46D-74BDD78E4FFF}"/>
          </ac:picMkLst>
        </pc:picChg>
        <pc:picChg chg="add mod">
          <ac:chgData name="Xuanbo" userId="52a29cb4-095e-4b88-8e5b-abe65ecae15b" providerId="ADAL" clId="{88EB2B24-EA14-49FE-933D-00CB9CCDC1BE}" dt="2023-02-01T03:25:32.020" v="292" actId="1076"/>
          <ac:picMkLst>
            <pc:docMk/>
            <pc:sldMk cId="2521337418" sldId="275"/>
            <ac:picMk id="9" creationId="{1D187A9F-38A0-4D43-8A8F-358B1845CA5D}"/>
          </ac:picMkLst>
        </pc:picChg>
        <pc:picChg chg="mod">
          <ac:chgData name="Xuanbo" userId="52a29cb4-095e-4b88-8e5b-abe65ecae15b" providerId="ADAL" clId="{88EB2B24-EA14-49FE-933D-00CB9CCDC1BE}" dt="2023-02-01T03:17:27.974" v="178"/>
          <ac:picMkLst>
            <pc:docMk/>
            <pc:sldMk cId="2521337418" sldId="275"/>
            <ac:picMk id="22" creationId="{BB05823D-C494-42A8-A211-764D337867F3}"/>
          </ac:picMkLst>
        </pc:picChg>
        <pc:picChg chg="mod">
          <ac:chgData name="Xuanbo" userId="52a29cb4-095e-4b88-8e5b-abe65ecae15b" providerId="ADAL" clId="{88EB2B24-EA14-49FE-933D-00CB9CCDC1BE}" dt="2023-02-01T03:17:27.974" v="178"/>
          <ac:picMkLst>
            <pc:docMk/>
            <pc:sldMk cId="2521337418" sldId="275"/>
            <ac:picMk id="24" creationId="{436BA931-76D4-42A3-8016-A042A53108ED}"/>
          </ac:picMkLst>
        </pc:picChg>
        <pc:picChg chg="add del mod">
          <ac:chgData name="Xuanbo" userId="52a29cb4-095e-4b88-8e5b-abe65ecae15b" providerId="ADAL" clId="{88EB2B24-EA14-49FE-933D-00CB9CCDC1BE}" dt="2023-02-01T04:10:39.992" v="696"/>
          <ac:picMkLst>
            <pc:docMk/>
            <pc:sldMk cId="2521337418" sldId="275"/>
            <ac:picMk id="42" creationId="{93662FF1-A7FC-4E25-85E5-8F1C157F63F9}"/>
          </ac:picMkLst>
        </pc:picChg>
        <pc:picChg chg="add del mod">
          <ac:chgData name="Xuanbo" userId="52a29cb4-095e-4b88-8e5b-abe65ecae15b" providerId="ADAL" clId="{88EB2B24-EA14-49FE-933D-00CB9CCDC1BE}" dt="2023-02-01T04:10:39.992" v="696"/>
          <ac:picMkLst>
            <pc:docMk/>
            <pc:sldMk cId="2521337418" sldId="275"/>
            <ac:picMk id="43" creationId="{854E9BD8-ACBE-4333-99A8-07753F610F26}"/>
          </ac:picMkLst>
        </pc:picChg>
        <pc:picChg chg="add del mod">
          <ac:chgData name="Xuanbo" userId="52a29cb4-095e-4b88-8e5b-abe65ecae15b" providerId="ADAL" clId="{88EB2B24-EA14-49FE-933D-00CB9CCDC1BE}" dt="2023-02-01T04:10:39.992" v="696"/>
          <ac:picMkLst>
            <pc:docMk/>
            <pc:sldMk cId="2521337418" sldId="275"/>
            <ac:picMk id="44" creationId="{72565287-EF32-4B23-88CF-ECE09E9F2FFC}"/>
          </ac:picMkLst>
        </pc:picChg>
        <pc:picChg chg="add del mod">
          <ac:chgData name="Xuanbo" userId="52a29cb4-095e-4b88-8e5b-abe65ecae15b" providerId="ADAL" clId="{88EB2B24-EA14-49FE-933D-00CB9CCDC1BE}" dt="2023-02-01T04:10:39.992" v="696"/>
          <ac:picMkLst>
            <pc:docMk/>
            <pc:sldMk cId="2521337418" sldId="275"/>
            <ac:picMk id="45" creationId="{1A38D8BD-6C0A-484D-B381-852E9FCE7851}"/>
          </ac:picMkLst>
        </pc:picChg>
        <pc:picChg chg="add del mod">
          <ac:chgData name="Xuanbo" userId="52a29cb4-095e-4b88-8e5b-abe65ecae15b" providerId="ADAL" clId="{88EB2B24-EA14-49FE-933D-00CB9CCDC1BE}" dt="2023-02-01T04:10:39.992" v="696"/>
          <ac:picMkLst>
            <pc:docMk/>
            <pc:sldMk cId="2521337418" sldId="275"/>
            <ac:picMk id="46" creationId="{53844329-98A0-4222-A149-3D37CDB6CE0B}"/>
          </ac:picMkLst>
        </pc:picChg>
        <pc:picChg chg="add del mod">
          <ac:chgData name="Xuanbo" userId="52a29cb4-095e-4b88-8e5b-abe65ecae15b" providerId="ADAL" clId="{88EB2B24-EA14-49FE-933D-00CB9CCDC1BE}" dt="2023-02-01T04:10:39.992" v="696"/>
          <ac:picMkLst>
            <pc:docMk/>
            <pc:sldMk cId="2521337418" sldId="275"/>
            <ac:picMk id="47" creationId="{7C4CF031-FE03-4722-9856-B8E084AD24B5}"/>
          </ac:picMkLst>
        </pc:picChg>
        <pc:picChg chg="add del mod">
          <ac:chgData name="Xuanbo" userId="52a29cb4-095e-4b88-8e5b-abe65ecae15b" providerId="ADAL" clId="{88EB2B24-EA14-49FE-933D-00CB9CCDC1BE}" dt="2023-02-01T04:10:39.992" v="696"/>
          <ac:picMkLst>
            <pc:docMk/>
            <pc:sldMk cId="2521337418" sldId="275"/>
            <ac:picMk id="48" creationId="{FCBE4F9C-0769-466D-8233-3D406F943DDD}"/>
          </ac:picMkLst>
        </pc:picChg>
        <pc:picChg chg="add del mod">
          <ac:chgData name="Xuanbo" userId="52a29cb4-095e-4b88-8e5b-abe65ecae15b" providerId="ADAL" clId="{88EB2B24-EA14-49FE-933D-00CB9CCDC1BE}" dt="2023-02-01T04:10:39.992" v="696"/>
          <ac:picMkLst>
            <pc:docMk/>
            <pc:sldMk cId="2521337418" sldId="275"/>
            <ac:picMk id="49" creationId="{E37844B0-0F5B-4AA4-88C4-562A5695BD23}"/>
          </ac:picMkLst>
        </pc:picChg>
        <pc:picChg chg="add del mod">
          <ac:chgData name="Xuanbo" userId="52a29cb4-095e-4b88-8e5b-abe65ecae15b" providerId="ADAL" clId="{88EB2B24-EA14-49FE-933D-00CB9CCDC1BE}" dt="2023-02-01T04:10:39.992" v="696"/>
          <ac:picMkLst>
            <pc:docMk/>
            <pc:sldMk cId="2521337418" sldId="275"/>
            <ac:picMk id="50" creationId="{984F241C-9D03-4E31-B80F-DDDC701C44F4}"/>
          </ac:picMkLst>
        </pc:picChg>
        <pc:picChg chg="add del mod">
          <ac:chgData name="Xuanbo" userId="52a29cb4-095e-4b88-8e5b-abe65ecae15b" providerId="ADAL" clId="{88EB2B24-EA14-49FE-933D-00CB9CCDC1BE}" dt="2023-02-01T04:10:39.992" v="696"/>
          <ac:picMkLst>
            <pc:docMk/>
            <pc:sldMk cId="2521337418" sldId="275"/>
            <ac:picMk id="51" creationId="{D4BFB5C4-9B11-4BDA-A0B8-5816C5665B4B}"/>
          </ac:picMkLst>
        </pc:picChg>
        <pc:picChg chg="add del mod">
          <ac:chgData name="Xuanbo" userId="52a29cb4-095e-4b88-8e5b-abe65ecae15b" providerId="ADAL" clId="{88EB2B24-EA14-49FE-933D-00CB9CCDC1BE}" dt="2023-02-01T04:10:39.992" v="696"/>
          <ac:picMkLst>
            <pc:docMk/>
            <pc:sldMk cId="2521337418" sldId="275"/>
            <ac:picMk id="52" creationId="{5DEEAD2C-1833-4AFD-8C58-73045DD137DB}"/>
          </ac:picMkLst>
        </pc:picChg>
        <pc:picChg chg="mod">
          <ac:chgData name="Xuanbo" userId="52a29cb4-095e-4b88-8e5b-abe65ecae15b" providerId="ADAL" clId="{88EB2B24-EA14-49FE-933D-00CB9CCDC1BE}" dt="2023-02-01T03:20:20.285" v="262" actId="1076"/>
          <ac:picMkLst>
            <pc:docMk/>
            <pc:sldMk cId="2521337418" sldId="275"/>
            <ac:picMk id="53" creationId="{608532B0-F84B-4D65-B63A-352411D70E36}"/>
          </ac:picMkLst>
        </pc:picChg>
        <pc:picChg chg="add del mod">
          <ac:chgData name="Xuanbo" userId="52a29cb4-095e-4b88-8e5b-abe65ecae15b" providerId="ADAL" clId="{88EB2B24-EA14-49FE-933D-00CB9CCDC1BE}" dt="2023-02-01T04:10:39.992" v="696"/>
          <ac:picMkLst>
            <pc:docMk/>
            <pc:sldMk cId="2521337418" sldId="275"/>
            <ac:picMk id="54" creationId="{542305EE-AB57-4441-8A62-BEFC736C4ED8}"/>
          </ac:picMkLst>
        </pc:picChg>
        <pc:picChg chg="mod">
          <ac:chgData name="Xuanbo" userId="52a29cb4-095e-4b88-8e5b-abe65ecae15b" providerId="ADAL" clId="{88EB2B24-EA14-49FE-933D-00CB9CCDC1BE}" dt="2023-02-01T03:20:20.285" v="262" actId="1076"/>
          <ac:picMkLst>
            <pc:docMk/>
            <pc:sldMk cId="2521337418" sldId="275"/>
            <ac:picMk id="55" creationId="{5590D45E-DB7C-4931-AFE4-EECEEBEC22B2}"/>
          </ac:picMkLst>
        </pc:picChg>
        <pc:picChg chg="mod">
          <ac:chgData name="Xuanbo" userId="52a29cb4-095e-4b88-8e5b-abe65ecae15b" providerId="ADAL" clId="{88EB2B24-EA14-49FE-933D-00CB9CCDC1BE}" dt="2023-02-01T03:20:20.285" v="262" actId="1076"/>
          <ac:picMkLst>
            <pc:docMk/>
            <pc:sldMk cId="2521337418" sldId="275"/>
            <ac:picMk id="57" creationId="{44371F64-CA95-4554-926D-BC22F424B4A3}"/>
          </ac:picMkLst>
        </pc:picChg>
        <pc:picChg chg="mod">
          <ac:chgData name="Xuanbo" userId="52a29cb4-095e-4b88-8e5b-abe65ecae15b" providerId="ADAL" clId="{88EB2B24-EA14-49FE-933D-00CB9CCDC1BE}" dt="2023-02-01T03:20:20.285" v="262" actId="1076"/>
          <ac:picMkLst>
            <pc:docMk/>
            <pc:sldMk cId="2521337418" sldId="275"/>
            <ac:picMk id="67" creationId="{D21715D9-40DE-4F8A-A61B-19CAF4953964}"/>
          </ac:picMkLst>
        </pc:picChg>
        <pc:picChg chg="mod">
          <ac:chgData name="Xuanbo" userId="52a29cb4-095e-4b88-8e5b-abe65ecae15b" providerId="ADAL" clId="{88EB2B24-EA14-49FE-933D-00CB9CCDC1BE}" dt="2023-02-01T03:20:20.285" v="262" actId="1076"/>
          <ac:picMkLst>
            <pc:docMk/>
            <pc:sldMk cId="2521337418" sldId="275"/>
            <ac:picMk id="69" creationId="{04DCCEF7-C9D3-4D62-AEF6-84717376E2F2}"/>
          </ac:picMkLst>
        </pc:picChg>
        <pc:picChg chg="mod">
          <ac:chgData name="Xuanbo" userId="52a29cb4-095e-4b88-8e5b-abe65ecae15b" providerId="ADAL" clId="{88EB2B24-EA14-49FE-933D-00CB9CCDC1BE}" dt="2023-02-01T03:20:20.285" v="262" actId="1076"/>
          <ac:picMkLst>
            <pc:docMk/>
            <pc:sldMk cId="2521337418" sldId="275"/>
            <ac:picMk id="71" creationId="{6C0AD2EA-FF3C-46AB-9857-37ADF7CB3867}"/>
          </ac:picMkLst>
        </pc:picChg>
        <pc:picChg chg="mod">
          <ac:chgData name="Xuanbo" userId="52a29cb4-095e-4b88-8e5b-abe65ecae15b" providerId="ADAL" clId="{88EB2B24-EA14-49FE-933D-00CB9CCDC1BE}" dt="2023-02-01T03:20:20.285" v="262" actId="1076"/>
          <ac:picMkLst>
            <pc:docMk/>
            <pc:sldMk cId="2521337418" sldId="275"/>
            <ac:picMk id="73" creationId="{3446C487-8412-4BA8-8EB2-4B85CA09AC7B}"/>
          </ac:picMkLst>
        </pc:picChg>
        <pc:picChg chg="mod">
          <ac:chgData name="Xuanbo" userId="52a29cb4-095e-4b88-8e5b-abe65ecae15b" providerId="ADAL" clId="{88EB2B24-EA14-49FE-933D-00CB9CCDC1BE}" dt="2023-02-01T03:20:20.285" v="262" actId="1076"/>
          <ac:picMkLst>
            <pc:docMk/>
            <pc:sldMk cId="2521337418" sldId="275"/>
            <ac:picMk id="83" creationId="{8518D391-11CD-460B-8745-84FFB05191ED}"/>
          </ac:picMkLst>
        </pc:picChg>
        <pc:picChg chg="mod">
          <ac:chgData name="Xuanbo" userId="52a29cb4-095e-4b88-8e5b-abe65ecae15b" providerId="ADAL" clId="{88EB2B24-EA14-49FE-933D-00CB9CCDC1BE}" dt="2023-02-01T03:20:20.285" v="262" actId="1076"/>
          <ac:picMkLst>
            <pc:docMk/>
            <pc:sldMk cId="2521337418" sldId="275"/>
            <ac:picMk id="85" creationId="{BF641211-8676-4EC6-BD7A-CB614BC30956}"/>
          </ac:picMkLst>
        </pc:picChg>
        <pc:picChg chg="mod">
          <ac:chgData name="Xuanbo" userId="52a29cb4-095e-4b88-8e5b-abe65ecae15b" providerId="ADAL" clId="{88EB2B24-EA14-49FE-933D-00CB9CCDC1BE}" dt="2023-02-01T03:20:20.285" v="262" actId="1076"/>
          <ac:picMkLst>
            <pc:docMk/>
            <pc:sldMk cId="2521337418" sldId="275"/>
            <ac:picMk id="87" creationId="{19886300-F031-49B7-87B0-555987FF1A43}"/>
          </ac:picMkLst>
        </pc:picChg>
        <pc:picChg chg="mod">
          <ac:chgData name="Xuanbo" userId="52a29cb4-095e-4b88-8e5b-abe65ecae15b" providerId="ADAL" clId="{88EB2B24-EA14-49FE-933D-00CB9CCDC1BE}" dt="2023-02-01T03:20:20.285" v="262" actId="1076"/>
          <ac:picMkLst>
            <pc:docMk/>
            <pc:sldMk cId="2521337418" sldId="275"/>
            <ac:picMk id="89" creationId="{77C8D52C-9FF3-4587-8716-60A380E62036}"/>
          </ac:picMkLst>
        </pc:picChg>
        <pc:picChg chg="mod">
          <ac:chgData name="Xuanbo" userId="52a29cb4-095e-4b88-8e5b-abe65ecae15b" providerId="ADAL" clId="{88EB2B24-EA14-49FE-933D-00CB9CCDC1BE}" dt="2023-02-01T03:20:20.285" v="262" actId="1076"/>
          <ac:picMkLst>
            <pc:docMk/>
            <pc:sldMk cId="2521337418" sldId="275"/>
            <ac:picMk id="90" creationId="{49D36C54-57F0-46D4-B0FA-9EA97FC37E55}"/>
          </ac:picMkLst>
        </pc:picChg>
        <pc:cxnChg chg="mod">
          <ac:chgData name="Xuanbo" userId="52a29cb4-095e-4b88-8e5b-abe65ecae15b" providerId="ADAL" clId="{88EB2B24-EA14-49FE-933D-00CB9CCDC1BE}" dt="2023-02-01T03:17:27.974" v="178"/>
          <ac:cxnSpMkLst>
            <pc:docMk/>
            <pc:sldMk cId="2521337418" sldId="275"/>
            <ac:cxnSpMk id="20" creationId="{E7A64F38-126B-4BA9-A66B-E01EF9841935}"/>
          </ac:cxnSpMkLst>
        </pc:cxnChg>
      </pc:sldChg>
      <pc:sldChg chg="addSp delSp modSp new del mod">
        <pc:chgData name="Xuanbo" userId="52a29cb4-095e-4b88-8e5b-abe65ecae15b" providerId="ADAL" clId="{88EB2B24-EA14-49FE-933D-00CB9CCDC1BE}" dt="2023-02-01T04:13:02.717" v="728" actId="2696"/>
        <pc:sldMkLst>
          <pc:docMk/>
          <pc:sldMk cId="828361730" sldId="276"/>
        </pc:sldMkLst>
        <pc:spChg chg="del">
          <ac:chgData name="Xuanbo" userId="52a29cb4-095e-4b88-8e5b-abe65ecae15b" providerId="ADAL" clId="{88EB2B24-EA14-49FE-933D-00CB9CCDC1BE}" dt="2023-02-01T03:07:06.168" v="6" actId="478"/>
          <ac:spMkLst>
            <pc:docMk/>
            <pc:sldMk cId="828361730" sldId="276"/>
            <ac:spMk id="2" creationId="{71D0B669-FBB1-486B-B18C-5AE67FA776A1}"/>
          </ac:spMkLst>
        </pc:spChg>
        <pc:spChg chg="del">
          <ac:chgData name="Xuanbo" userId="52a29cb4-095e-4b88-8e5b-abe65ecae15b" providerId="ADAL" clId="{88EB2B24-EA14-49FE-933D-00CB9CCDC1BE}" dt="2023-02-01T03:07:06.168" v="6" actId="478"/>
          <ac:spMkLst>
            <pc:docMk/>
            <pc:sldMk cId="828361730" sldId="276"/>
            <ac:spMk id="3" creationId="{7E13A9AE-7EDB-40FF-BCD8-4D9CF951D1EB}"/>
          </ac:spMkLst>
        </pc:spChg>
        <pc:spChg chg="add del">
          <ac:chgData name="Xuanbo" userId="52a29cb4-095e-4b88-8e5b-abe65ecae15b" providerId="ADAL" clId="{88EB2B24-EA14-49FE-933D-00CB9CCDC1BE}" dt="2023-02-01T03:07:06.168" v="6" actId="478"/>
          <ac:spMkLst>
            <pc:docMk/>
            <pc:sldMk cId="828361730" sldId="276"/>
            <ac:spMk id="5" creationId="{60B2E761-6683-4E01-A12B-8F191110EE74}"/>
          </ac:spMkLst>
        </pc:spChg>
        <pc:spChg chg="add del">
          <ac:chgData name="Xuanbo" userId="52a29cb4-095e-4b88-8e5b-abe65ecae15b" providerId="ADAL" clId="{88EB2B24-EA14-49FE-933D-00CB9CCDC1BE}" dt="2023-02-01T03:07:05.358" v="5"/>
          <ac:spMkLst>
            <pc:docMk/>
            <pc:sldMk cId="828361730" sldId="276"/>
            <ac:spMk id="7" creationId="{529E171E-237F-4AFE-83E0-9F78261E3355}"/>
          </ac:spMkLst>
        </pc:spChg>
        <pc:spChg chg="add mod">
          <ac:chgData name="Xuanbo" userId="52a29cb4-095e-4b88-8e5b-abe65ecae15b" providerId="ADAL" clId="{88EB2B24-EA14-49FE-933D-00CB9CCDC1BE}" dt="2023-02-01T04:09:11.912" v="690" actId="20577"/>
          <ac:spMkLst>
            <pc:docMk/>
            <pc:sldMk cId="828361730" sldId="276"/>
            <ac:spMk id="13" creationId="{89B6C010-4C63-434D-BC34-4B281E4C7CD5}"/>
          </ac:spMkLst>
        </pc:spChg>
        <pc:grpChg chg="add mod">
          <ac:chgData name="Xuanbo" userId="52a29cb4-095e-4b88-8e5b-abe65ecae15b" providerId="ADAL" clId="{88EB2B24-EA14-49FE-933D-00CB9CCDC1BE}" dt="2023-02-01T03:08:11.070" v="26" actId="1076"/>
          <ac:grpSpMkLst>
            <pc:docMk/>
            <pc:sldMk cId="828361730" sldId="276"/>
            <ac:grpSpMk id="12" creationId="{B55A0DA3-BE76-4292-9F75-6A088D6F5377}"/>
          </ac:grpSpMkLst>
        </pc:grpChg>
        <pc:picChg chg="add mod modCrop">
          <ac:chgData name="Xuanbo" userId="52a29cb4-095e-4b88-8e5b-abe65ecae15b" providerId="ADAL" clId="{88EB2B24-EA14-49FE-933D-00CB9CCDC1BE}" dt="2023-02-01T03:08:09.466" v="25" actId="164"/>
          <ac:picMkLst>
            <pc:docMk/>
            <pc:sldMk cId="828361730" sldId="276"/>
            <ac:picMk id="9" creationId="{5A6D06B1-F828-4CC8-A229-44AE0CC1F6E5}"/>
          </ac:picMkLst>
        </pc:picChg>
        <pc:picChg chg="add mod">
          <ac:chgData name="Xuanbo" userId="52a29cb4-095e-4b88-8e5b-abe65ecae15b" providerId="ADAL" clId="{88EB2B24-EA14-49FE-933D-00CB9CCDC1BE}" dt="2023-02-01T03:08:09.466" v="25" actId="164"/>
          <ac:picMkLst>
            <pc:docMk/>
            <pc:sldMk cId="828361730" sldId="276"/>
            <ac:picMk id="11" creationId="{7BF2F889-7612-46CE-AB37-FA2C1CF8FC25}"/>
          </ac:picMkLst>
        </pc:picChg>
      </pc:sldChg>
      <pc:sldChg chg="new del">
        <pc:chgData name="Xuanbo" userId="52a29cb4-095e-4b88-8e5b-abe65ecae15b" providerId="ADAL" clId="{88EB2B24-EA14-49FE-933D-00CB9CCDC1BE}" dt="2023-02-01T04:14:38.765" v="782" actId="2696"/>
        <pc:sldMkLst>
          <pc:docMk/>
          <pc:sldMk cId="1732553871" sldId="276"/>
        </pc:sldMkLst>
      </pc:sldChg>
      <pc:sldChg chg="addSp delSp modSp add mod">
        <pc:chgData name="Xuanbo" userId="52a29cb4-095e-4b88-8e5b-abe65ecae15b" providerId="ADAL" clId="{88EB2B24-EA14-49FE-933D-00CB9CCDC1BE}" dt="2023-02-01T04:24:30.692" v="1538" actId="14100"/>
        <pc:sldMkLst>
          <pc:docMk/>
          <pc:sldMk cId="2405039341" sldId="277"/>
        </pc:sldMkLst>
        <pc:spChg chg="mod">
          <ac:chgData name="Xuanbo" userId="52a29cb4-095e-4b88-8e5b-abe65ecae15b" providerId="ADAL" clId="{88EB2B24-EA14-49FE-933D-00CB9CCDC1BE}" dt="2023-02-01T04:13:23.872" v="757" actId="20577"/>
          <ac:spMkLst>
            <pc:docMk/>
            <pc:sldMk cId="2405039341" sldId="277"/>
            <ac:spMk id="13" creationId="{89B6C010-4C63-434D-BC34-4B281E4C7CD5}"/>
          </ac:spMkLst>
        </pc:spChg>
        <pc:spChg chg="add mod">
          <ac:chgData name="Xuanbo" userId="52a29cb4-095e-4b88-8e5b-abe65ecae15b" providerId="ADAL" clId="{88EB2B24-EA14-49FE-933D-00CB9CCDC1BE}" dt="2023-02-01T04:24:30.692" v="1538" actId="14100"/>
          <ac:spMkLst>
            <pc:docMk/>
            <pc:sldMk cId="2405039341" sldId="277"/>
            <ac:spMk id="14" creationId="{6BFFE0F9-4EBB-44A5-B312-E536E8241663}"/>
          </ac:spMkLst>
        </pc:spChg>
        <pc:spChg chg="add mod">
          <ac:chgData name="Xuanbo" userId="52a29cb4-095e-4b88-8e5b-abe65ecae15b" providerId="ADAL" clId="{88EB2B24-EA14-49FE-933D-00CB9CCDC1BE}" dt="2023-02-01T04:23:09.565" v="1465" actId="1076"/>
          <ac:spMkLst>
            <pc:docMk/>
            <pc:sldMk cId="2405039341" sldId="277"/>
            <ac:spMk id="15" creationId="{E6B75EF2-1F17-45A2-AFB8-31B4C6643A52}"/>
          </ac:spMkLst>
        </pc:spChg>
        <pc:spChg chg="add mod">
          <ac:chgData name="Xuanbo" userId="52a29cb4-095e-4b88-8e5b-abe65ecae15b" providerId="ADAL" clId="{88EB2B24-EA14-49FE-933D-00CB9CCDC1BE}" dt="2023-02-01T04:23:52.447" v="1530"/>
          <ac:spMkLst>
            <pc:docMk/>
            <pc:sldMk cId="2405039341" sldId="277"/>
            <ac:spMk id="16" creationId="{36C83EC2-3375-4C00-AF68-4C09D9EEAB20}"/>
          </ac:spMkLst>
        </pc:spChg>
        <pc:spChg chg="add mod">
          <ac:chgData name="Xuanbo" userId="52a29cb4-095e-4b88-8e5b-abe65ecae15b" providerId="ADAL" clId="{88EB2B24-EA14-49FE-933D-00CB9CCDC1BE}" dt="2023-02-01T04:24:05.207" v="1533"/>
          <ac:spMkLst>
            <pc:docMk/>
            <pc:sldMk cId="2405039341" sldId="277"/>
            <ac:spMk id="17" creationId="{CA77C01F-E8EC-496A-8A64-B524F6FCCBE7}"/>
          </ac:spMkLst>
        </pc:spChg>
        <pc:spChg chg="add mod">
          <ac:chgData name="Xuanbo" userId="52a29cb4-095e-4b88-8e5b-abe65ecae15b" providerId="ADAL" clId="{88EB2B24-EA14-49FE-933D-00CB9CCDC1BE}" dt="2023-02-01T04:24:14.859" v="1536"/>
          <ac:spMkLst>
            <pc:docMk/>
            <pc:sldMk cId="2405039341" sldId="277"/>
            <ac:spMk id="18" creationId="{588B5B96-AA76-4F3D-898A-53C4F08A4BEE}"/>
          </ac:spMkLst>
        </pc:spChg>
        <pc:grpChg chg="add del">
          <ac:chgData name="Xuanbo" userId="52a29cb4-095e-4b88-8e5b-abe65ecae15b" providerId="ADAL" clId="{88EB2B24-EA14-49FE-933D-00CB9CCDC1BE}" dt="2023-02-01T04:13:54.915" v="772" actId="21"/>
          <ac:grpSpMkLst>
            <pc:docMk/>
            <pc:sldMk cId="2405039341" sldId="277"/>
            <ac:grpSpMk id="12" creationId="{B55A0DA3-BE76-4292-9F75-6A088D6F5377}"/>
          </ac:grpSpMkLst>
        </pc:grpChg>
        <pc:picChg chg="add mod">
          <ac:chgData name="Xuanbo" userId="52a29cb4-095e-4b88-8e5b-abe65ecae15b" providerId="ADAL" clId="{88EB2B24-EA14-49FE-933D-00CB9CCDC1BE}" dt="2023-02-01T04:14:34.497" v="780" actId="1076"/>
          <ac:picMkLst>
            <pc:docMk/>
            <pc:sldMk cId="2405039341" sldId="277"/>
            <ac:picMk id="3" creationId="{EF7CA43C-1385-4B38-8522-E3BB86A493BD}"/>
          </ac:picMkLst>
        </pc:picChg>
        <pc:picChg chg="add mod">
          <ac:chgData name="Xuanbo" userId="52a29cb4-095e-4b88-8e5b-abe65ecae15b" providerId="ADAL" clId="{88EB2B24-EA14-49FE-933D-00CB9CCDC1BE}" dt="2023-02-01T04:14:36.315" v="781" actId="1076"/>
          <ac:picMkLst>
            <pc:docMk/>
            <pc:sldMk cId="2405039341" sldId="277"/>
            <ac:picMk id="5" creationId="{6EA55860-B155-4A70-8F86-69102195306C}"/>
          </ac:picMkLst>
        </pc:picChg>
        <pc:picChg chg="add del mod topLvl">
          <ac:chgData name="Xuanbo" userId="52a29cb4-095e-4b88-8e5b-abe65ecae15b" providerId="ADAL" clId="{88EB2B24-EA14-49FE-933D-00CB9CCDC1BE}" dt="2023-02-01T04:13:50.895" v="769" actId="21"/>
          <ac:picMkLst>
            <pc:docMk/>
            <pc:sldMk cId="2405039341" sldId="277"/>
            <ac:picMk id="9" creationId="{5A6D06B1-F828-4CC8-A229-44AE0CC1F6E5}"/>
          </ac:picMkLst>
        </pc:picChg>
        <pc:picChg chg="add del mod topLvl">
          <ac:chgData name="Xuanbo" userId="52a29cb4-095e-4b88-8e5b-abe65ecae15b" providerId="ADAL" clId="{88EB2B24-EA14-49FE-933D-00CB9CCDC1BE}" dt="2023-02-01T04:13:50.895" v="769" actId="21"/>
          <ac:picMkLst>
            <pc:docMk/>
            <pc:sldMk cId="2405039341" sldId="277"/>
            <ac:picMk id="11" creationId="{7BF2F889-7612-46CE-AB37-FA2C1CF8FC25}"/>
          </ac:picMkLst>
        </pc:picChg>
      </pc:sldChg>
      <pc:sldChg chg="addSp delSp modSp new mod">
        <pc:chgData name="Xuanbo" userId="52a29cb4-095e-4b88-8e5b-abe65ecae15b" providerId="ADAL" clId="{88EB2B24-EA14-49FE-933D-00CB9CCDC1BE}" dt="2023-02-01T04:46:27.120" v="3179" actId="20577"/>
        <pc:sldMkLst>
          <pc:docMk/>
          <pc:sldMk cId="2579405120" sldId="278"/>
        </pc:sldMkLst>
        <pc:spChg chg="del">
          <ac:chgData name="Xuanbo" userId="52a29cb4-095e-4b88-8e5b-abe65ecae15b" providerId="ADAL" clId="{88EB2B24-EA14-49FE-933D-00CB9CCDC1BE}" dt="2023-02-01T04:25:10.849" v="1541" actId="21"/>
          <ac:spMkLst>
            <pc:docMk/>
            <pc:sldMk cId="2579405120" sldId="278"/>
            <ac:spMk id="2" creationId="{C127FF37-2374-4A4C-A918-694799B41A4D}"/>
          </ac:spMkLst>
        </pc:spChg>
        <pc:spChg chg="del">
          <ac:chgData name="Xuanbo" userId="52a29cb4-095e-4b88-8e5b-abe65ecae15b" providerId="ADAL" clId="{88EB2B24-EA14-49FE-933D-00CB9CCDC1BE}" dt="2023-02-01T04:25:10.849" v="1541" actId="21"/>
          <ac:spMkLst>
            <pc:docMk/>
            <pc:sldMk cId="2579405120" sldId="278"/>
            <ac:spMk id="3" creationId="{6B26E6CD-B234-4FAF-B46B-75B5AA61E5FB}"/>
          </ac:spMkLst>
        </pc:spChg>
        <pc:spChg chg="add del mod">
          <ac:chgData name="Xuanbo" userId="52a29cb4-095e-4b88-8e5b-abe65ecae15b" providerId="ADAL" clId="{88EB2B24-EA14-49FE-933D-00CB9CCDC1BE}" dt="2023-02-01T04:25:22.656" v="1544" actId="478"/>
          <ac:spMkLst>
            <pc:docMk/>
            <pc:sldMk cId="2579405120" sldId="278"/>
            <ac:spMk id="4" creationId="{1964A609-840B-4C76-B63F-4A58B3AB70E0}"/>
          </ac:spMkLst>
        </pc:spChg>
        <pc:spChg chg="add mod">
          <ac:chgData name="Xuanbo" userId="52a29cb4-095e-4b88-8e5b-abe65ecae15b" providerId="ADAL" clId="{88EB2B24-EA14-49FE-933D-00CB9CCDC1BE}" dt="2023-02-01T04:25:55.465" v="1563" actId="313"/>
          <ac:spMkLst>
            <pc:docMk/>
            <pc:sldMk cId="2579405120" sldId="278"/>
            <ac:spMk id="5" creationId="{BBDE0A80-E695-49D3-9194-DDEFBE88EA21}"/>
          </ac:spMkLst>
        </pc:spChg>
        <pc:spChg chg="add del mod">
          <ac:chgData name="Xuanbo" userId="52a29cb4-095e-4b88-8e5b-abe65ecae15b" providerId="ADAL" clId="{88EB2B24-EA14-49FE-933D-00CB9CCDC1BE}" dt="2023-02-01T04:25:48.920" v="1560" actId="21"/>
          <ac:spMkLst>
            <pc:docMk/>
            <pc:sldMk cId="2579405120" sldId="278"/>
            <ac:spMk id="6" creationId="{03F15FB6-990A-42A9-A0FD-B664EE035399}"/>
          </ac:spMkLst>
        </pc:spChg>
        <pc:spChg chg="add mod">
          <ac:chgData name="Xuanbo" userId="52a29cb4-095e-4b88-8e5b-abe65ecae15b" providerId="ADAL" clId="{88EB2B24-EA14-49FE-933D-00CB9CCDC1BE}" dt="2023-02-01T04:46:27.120" v="3179" actId="20577"/>
          <ac:spMkLst>
            <pc:docMk/>
            <pc:sldMk cId="2579405120" sldId="278"/>
            <ac:spMk id="10" creationId="{D756342A-43F3-4142-A0AD-A65E1882C576}"/>
          </ac:spMkLst>
        </pc:spChg>
        <pc:spChg chg="add mod">
          <ac:chgData name="Xuanbo" userId="52a29cb4-095e-4b88-8e5b-abe65ecae15b" providerId="ADAL" clId="{88EB2B24-EA14-49FE-933D-00CB9CCDC1BE}" dt="2023-02-01T04:26:06.611" v="1565"/>
          <ac:spMkLst>
            <pc:docMk/>
            <pc:sldMk cId="2579405120" sldId="278"/>
            <ac:spMk id="11" creationId="{1F538E00-F993-4D17-A49A-0990AC39C5DC}"/>
          </ac:spMkLst>
        </pc:spChg>
        <pc:spChg chg="add mod">
          <ac:chgData name="Xuanbo" userId="52a29cb4-095e-4b88-8e5b-abe65ecae15b" providerId="ADAL" clId="{88EB2B24-EA14-49FE-933D-00CB9CCDC1BE}" dt="2023-02-01T04:26:06.611" v="1565"/>
          <ac:spMkLst>
            <pc:docMk/>
            <pc:sldMk cId="2579405120" sldId="278"/>
            <ac:spMk id="12" creationId="{0DAD51F0-1BFE-4660-88F5-CD9E0DD4822C}"/>
          </ac:spMkLst>
        </pc:spChg>
        <pc:spChg chg="add mod">
          <ac:chgData name="Xuanbo" userId="52a29cb4-095e-4b88-8e5b-abe65ecae15b" providerId="ADAL" clId="{88EB2B24-EA14-49FE-933D-00CB9CCDC1BE}" dt="2023-02-01T04:26:06.611" v="1565"/>
          <ac:spMkLst>
            <pc:docMk/>
            <pc:sldMk cId="2579405120" sldId="278"/>
            <ac:spMk id="13" creationId="{B83708DE-2380-424B-8D0E-11FDCD07928A}"/>
          </ac:spMkLst>
        </pc:spChg>
        <pc:picChg chg="add mod">
          <ac:chgData name="Xuanbo" userId="52a29cb4-095e-4b88-8e5b-abe65ecae15b" providerId="ADAL" clId="{88EB2B24-EA14-49FE-933D-00CB9CCDC1BE}" dt="2023-02-01T04:25:47.222" v="1559"/>
          <ac:picMkLst>
            <pc:docMk/>
            <pc:sldMk cId="2579405120" sldId="278"/>
            <ac:picMk id="7" creationId="{2115F4DC-02BA-4A06-B02B-570B103EE5CB}"/>
          </ac:picMkLst>
        </pc:picChg>
        <pc:picChg chg="add mod">
          <ac:chgData name="Xuanbo" userId="52a29cb4-095e-4b88-8e5b-abe65ecae15b" providerId="ADAL" clId="{88EB2B24-EA14-49FE-933D-00CB9CCDC1BE}" dt="2023-02-01T04:25:47.222" v="1559"/>
          <ac:picMkLst>
            <pc:docMk/>
            <pc:sldMk cId="2579405120" sldId="278"/>
            <ac:picMk id="8" creationId="{8588EB5A-5C0C-4E5C-864F-FEE278FCE86A}"/>
          </ac:picMkLst>
        </pc:picChg>
        <pc:picChg chg="add del mod">
          <ac:chgData name="Xuanbo" userId="52a29cb4-095e-4b88-8e5b-abe65ecae15b" providerId="ADAL" clId="{88EB2B24-EA14-49FE-933D-00CB9CCDC1BE}" dt="2023-02-01T04:37:29.656" v="2288" actId="478"/>
          <ac:picMkLst>
            <pc:docMk/>
            <pc:sldMk cId="2579405120" sldId="278"/>
            <ac:picMk id="9" creationId="{BD88F6B9-3BCF-4D46-8BB0-5D937E6CD871}"/>
          </ac:picMkLst>
        </pc:picChg>
        <pc:picChg chg="add del mod">
          <ac:chgData name="Xuanbo" userId="52a29cb4-095e-4b88-8e5b-abe65ecae15b" providerId="ADAL" clId="{88EB2B24-EA14-49FE-933D-00CB9CCDC1BE}" dt="2023-02-01T04:37:28.560" v="2287" actId="21"/>
          <ac:picMkLst>
            <pc:docMk/>
            <pc:sldMk cId="2579405120" sldId="278"/>
            <ac:picMk id="15" creationId="{23CEB56C-171C-4730-A609-93B121A1FE4E}"/>
          </ac:picMkLst>
        </pc:picChg>
        <pc:picChg chg="add del mod">
          <ac:chgData name="Xuanbo" userId="52a29cb4-095e-4b88-8e5b-abe65ecae15b" providerId="ADAL" clId="{88EB2B24-EA14-49FE-933D-00CB9CCDC1BE}" dt="2023-02-01T04:37:45.004" v="2290" actId="478"/>
          <ac:picMkLst>
            <pc:docMk/>
            <pc:sldMk cId="2579405120" sldId="278"/>
            <ac:picMk id="16" creationId="{1C57742C-6714-4531-95FF-13876F70EE66}"/>
          </ac:picMkLst>
        </pc:picChg>
        <pc:picChg chg="add mod">
          <ac:chgData name="Xuanbo" userId="52a29cb4-095e-4b88-8e5b-abe65ecae15b" providerId="ADAL" clId="{88EB2B24-EA14-49FE-933D-00CB9CCDC1BE}" dt="2023-02-01T04:37:45.261" v="2291"/>
          <ac:picMkLst>
            <pc:docMk/>
            <pc:sldMk cId="2579405120" sldId="278"/>
            <ac:picMk id="17" creationId="{8AC61774-0CAA-4566-B346-2A476345636B}"/>
          </ac:picMkLst>
        </pc:picChg>
        <pc:cxnChg chg="add mod">
          <ac:chgData name="Xuanbo" userId="52a29cb4-095e-4b88-8e5b-abe65ecae15b" providerId="ADAL" clId="{88EB2B24-EA14-49FE-933D-00CB9CCDC1BE}" dt="2023-02-01T04:26:13.276" v="1567" actId="1076"/>
          <ac:cxnSpMkLst>
            <pc:docMk/>
            <pc:sldMk cId="2579405120" sldId="278"/>
            <ac:cxnSpMk id="14" creationId="{2EA6087A-C5B9-4149-BC8C-BB83C6B59BFB}"/>
          </ac:cxnSpMkLst>
        </pc:cxnChg>
      </pc:sldChg>
    </pc:docChg>
  </pc:docChgLst>
  <pc:docChgLst>
    <pc:chgData name="Miao, Xuanbo" userId="52a29cb4-095e-4b88-8e5b-abe65ecae15b" providerId="ADAL" clId="{8113D61B-746A-4E5D-AD9B-46C672B12936}"/>
    <pc:docChg chg="undo custSel addSld delSld modSld sldOrd">
      <pc:chgData name="Miao, Xuanbo" userId="52a29cb4-095e-4b88-8e5b-abe65ecae15b" providerId="ADAL" clId="{8113D61B-746A-4E5D-AD9B-46C672B12936}" dt="2023-02-01T23:45:57.544" v="349"/>
      <pc:docMkLst>
        <pc:docMk/>
      </pc:docMkLst>
      <pc:sldChg chg="addSp delSp modSp mod">
        <pc:chgData name="Miao, Xuanbo" userId="52a29cb4-095e-4b88-8e5b-abe65ecae15b" providerId="ADAL" clId="{8113D61B-746A-4E5D-AD9B-46C672B12936}" dt="2023-02-01T23:45:29.885" v="346" actId="20577"/>
        <pc:sldMkLst>
          <pc:docMk/>
          <pc:sldMk cId="552668685" sldId="257"/>
        </pc:sldMkLst>
        <pc:spChg chg="mod">
          <ac:chgData name="Miao, Xuanbo" userId="52a29cb4-095e-4b88-8e5b-abe65ecae15b" providerId="ADAL" clId="{8113D61B-746A-4E5D-AD9B-46C672B12936}" dt="2023-02-01T23:45:29.885" v="346" actId="20577"/>
          <ac:spMkLst>
            <pc:docMk/>
            <pc:sldMk cId="552668685" sldId="257"/>
            <ac:spMk id="3" creationId="{20325110-61F9-C684-2DCD-06D38968443F}"/>
          </ac:spMkLst>
        </pc:spChg>
        <pc:spChg chg="mod">
          <ac:chgData name="Miao, Xuanbo" userId="52a29cb4-095e-4b88-8e5b-abe65ecae15b" providerId="ADAL" clId="{8113D61B-746A-4E5D-AD9B-46C672B12936}" dt="2023-01-31T22:25:26.252" v="7"/>
          <ac:spMkLst>
            <pc:docMk/>
            <pc:sldMk cId="552668685" sldId="257"/>
            <ac:spMk id="7" creationId="{8A8512DB-3D28-7985-AF73-D35B05BD1D43}"/>
          </ac:spMkLst>
        </pc:spChg>
        <pc:spChg chg="mod">
          <ac:chgData name="Miao, Xuanbo" userId="52a29cb4-095e-4b88-8e5b-abe65ecae15b" providerId="ADAL" clId="{8113D61B-746A-4E5D-AD9B-46C672B12936}" dt="2023-01-31T22:25:30.372" v="10" actId="20577"/>
          <ac:spMkLst>
            <pc:docMk/>
            <pc:sldMk cId="552668685" sldId="257"/>
            <ac:spMk id="9" creationId="{4536A1E2-19E5-85F2-60D0-8CF11F284471}"/>
          </ac:spMkLst>
        </pc:spChg>
        <pc:spChg chg="mod">
          <ac:chgData name="Miao, Xuanbo" userId="52a29cb4-095e-4b88-8e5b-abe65ecae15b" providerId="ADAL" clId="{8113D61B-746A-4E5D-AD9B-46C672B12936}" dt="2023-01-31T22:25:27.670" v="8"/>
          <ac:spMkLst>
            <pc:docMk/>
            <pc:sldMk cId="552668685" sldId="257"/>
            <ac:spMk id="11" creationId="{8870D315-40E3-0EC2-6D56-E03037F01BA6}"/>
          </ac:spMkLst>
        </pc:spChg>
        <pc:grpChg chg="mod">
          <ac:chgData name="Miao, Xuanbo" userId="52a29cb4-095e-4b88-8e5b-abe65ecae15b" providerId="ADAL" clId="{8113D61B-746A-4E5D-AD9B-46C672B12936}" dt="2023-01-31T22:25:26.252" v="7"/>
          <ac:grpSpMkLst>
            <pc:docMk/>
            <pc:sldMk cId="552668685" sldId="257"/>
            <ac:grpSpMk id="2" creationId="{89DA59E5-C499-C8AA-1580-49E9A24F5B35}"/>
          </ac:grpSpMkLst>
        </pc:grpChg>
        <pc:grpChg chg="del mod">
          <ac:chgData name="Miao, Xuanbo" userId="52a29cb4-095e-4b88-8e5b-abe65ecae15b" providerId="ADAL" clId="{8113D61B-746A-4E5D-AD9B-46C672B12936}" dt="2023-01-31T22:25:59.657" v="12" actId="21"/>
          <ac:grpSpMkLst>
            <pc:docMk/>
            <pc:sldMk cId="552668685" sldId="257"/>
            <ac:grpSpMk id="4" creationId="{AF5B0B1B-621F-8EC1-2218-E015711A7A74}"/>
          </ac:grpSpMkLst>
        </pc:grpChg>
        <pc:grpChg chg="del mod">
          <ac:chgData name="Miao, Xuanbo" userId="52a29cb4-095e-4b88-8e5b-abe65ecae15b" providerId="ADAL" clId="{8113D61B-746A-4E5D-AD9B-46C672B12936}" dt="2023-01-31T22:25:59.657" v="12" actId="21"/>
          <ac:grpSpMkLst>
            <pc:docMk/>
            <pc:sldMk cId="552668685" sldId="257"/>
            <ac:grpSpMk id="10" creationId="{16BA5537-948C-454B-668A-60A1CAC55E08}"/>
          </ac:grpSpMkLst>
        </pc:grpChg>
        <pc:grpChg chg="del mod">
          <ac:chgData name="Miao, Xuanbo" userId="52a29cb4-095e-4b88-8e5b-abe65ecae15b" providerId="ADAL" clId="{8113D61B-746A-4E5D-AD9B-46C672B12936}" dt="2023-01-31T22:25:59.657" v="12" actId="21"/>
          <ac:grpSpMkLst>
            <pc:docMk/>
            <pc:sldMk cId="552668685" sldId="257"/>
            <ac:grpSpMk id="15" creationId="{B9BC90E2-6E36-61F0-EC40-00DA0D8C9944}"/>
          </ac:grpSpMkLst>
        </pc:grpChg>
        <pc:grpChg chg="del mod">
          <ac:chgData name="Miao, Xuanbo" userId="52a29cb4-095e-4b88-8e5b-abe65ecae15b" providerId="ADAL" clId="{8113D61B-746A-4E5D-AD9B-46C672B12936}" dt="2023-01-31T22:25:59.657" v="12" actId="21"/>
          <ac:grpSpMkLst>
            <pc:docMk/>
            <pc:sldMk cId="552668685" sldId="257"/>
            <ac:grpSpMk id="18" creationId="{5A14AC94-DCB8-EED9-A72C-02F1C822A195}"/>
          </ac:grpSpMkLst>
        </pc:grpChg>
        <pc:grpChg chg="del">
          <ac:chgData name="Miao, Xuanbo" userId="52a29cb4-095e-4b88-8e5b-abe65ecae15b" providerId="ADAL" clId="{8113D61B-746A-4E5D-AD9B-46C672B12936}" dt="2023-01-31T22:26:00.342" v="13" actId="21"/>
          <ac:grpSpMkLst>
            <pc:docMk/>
            <pc:sldMk cId="552668685" sldId="257"/>
            <ac:grpSpMk id="21" creationId="{2D40B5EE-1447-5D22-31BE-1EDEF50A50DF}"/>
          </ac:grpSpMkLst>
        </pc:grpChg>
        <pc:grpChg chg="del mod">
          <ac:chgData name="Miao, Xuanbo" userId="52a29cb4-095e-4b88-8e5b-abe65ecae15b" providerId="ADAL" clId="{8113D61B-746A-4E5D-AD9B-46C672B12936}" dt="2023-01-31T22:25:59.657" v="12" actId="21"/>
          <ac:grpSpMkLst>
            <pc:docMk/>
            <pc:sldMk cId="552668685" sldId="257"/>
            <ac:grpSpMk id="24" creationId="{75FF99BC-D142-79BF-49A7-4BB9134C19CF}"/>
          </ac:grpSpMkLst>
        </pc:grpChg>
        <pc:cxnChg chg="add del">
          <ac:chgData name="Miao, Xuanbo" userId="52a29cb4-095e-4b88-8e5b-abe65ecae15b" providerId="ADAL" clId="{8113D61B-746A-4E5D-AD9B-46C672B12936}" dt="2023-01-31T22:26:08.389" v="15" actId="21"/>
          <ac:cxnSpMkLst>
            <pc:docMk/>
            <pc:sldMk cId="552668685" sldId="257"/>
            <ac:cxnSpMk id="27" creationId="{683EED44-A760-D3EE-798C-72B165C98A8A}"/>
          </ac:cxnSpMkLst>
        </pc:cxnChg>
      </pc:sldChg>
      <pc:sldChg chg="del">
        <pc:chgData name="Miao, Xuanbo" userId="52a29cb4-095e-4b88-8e5b-abe65ecae15b" providerId="ADAL" clId="{8113D61B-746A-4E5D-AD9B-46C672B12936}" dt="2023-01-31T22:26:19.558" v="16" actId="2696"/>
        <pc:sldMkLst>
          <pc:docMk/>
          <pc:sldMk cId="238003751" sldId="266"/>
        </pc:sldMkLst>
      </pc:sldChg>
      <pc:sldChg chg="del">
        <pc:chgData name="Miao, Xuanbo" userId="52a29cb4-095e-4b88-8e5b-abe65ecae15b" providerId="ADAL" clId="{8113D61B-746A-4E5D-AD9B-46C672B12936}" dt="2023-01-31T22:26:19.558" v="16" actId="2696"/>
        <pc:sldMkLst>
          <pc:docMk/>
          <pc:sldMk cId="595842006" sldId="268"/>
        </pc:sldMkLst>
      </pc:sldChg>
      <pc:sldChg chg="del">
        <pc:chgData name="Miao, Xuanbo" userId="52a29cb4-095e-4b88-8e5b-abe65ecae15b" providerId="ADAL" clId="{8113D61B-746A-4E5D-AD9B-46C672B12936}" dt="2023-01-31T22:26:19.558" v="16" actId="2696"/>
        <pc:sldMkLst>
          <pc:docMk/>
          <pc:sldMk cId="2449267740" sldId="270"/>
        </pc:sldMkLst>
      </pc:sldChg>
      <pc:sldChg chg="del">
        <pc:chgData name="Miao, Xuanbo" userId="52a29cb4-095e-4b88-8e5b-abe65ecae15b" providerId="ADAL" clId="{8113D61B-746A-4E5D-AD9B-46C672B12936}" dt="2023-01-31T22:26:19.558" v="16" actId="2696"/>
        <pc:sldMkLst>
          <pc:docMk/>
          <pc:sldMk cId="3029073966" sldId="271"/>
        </pc:sldMkLst>
      </pc:sldChg>
      <pc:sldChg chg="addSp delSp modSp new mod ord">
        <pc:chgData name="Miao, Xuanbo" userId="52a29cb4-095e-4b88-8e5b-abe65ecae15b" providerId="ADAL" clId="{8113D61B-746A-4E5D-AD9B-46C672B12936}" dt="2023-01-31T23:00:22.503" v="229"/>
        <pc:sldMkLst>
          <pc:docMk/>
          <pc:sldMk cId="3980408318" sldId="273"/>
        </pc:sldMkLst>
        <pc:spChg chg="del">
          <ac:chgData name="Miao, Xuanbo" userId="52a29cb4-095e-4b88-8e5b-abe65ecae15b" providerId="ADAL" clId="{8113D61B-746A-4E5D-AD9B-46C672B12936}" dt="2023-01-31T22:26:42.197" v="18" actId="21"/>
          <ac:spMkLst>
            <pc:docMk/>
            <pc:sldMk cId="3980408318" sldId="273"/>
            <ac:spMk id="2" creationId="{DC2E0B0A-91FF-4F85-9C5C-ED51DD54C620}"/>
          </ac:spMkLst>
        </pc:spChg>
        <pc:spChg chg="del">
          <ac:chgData name="Miao, Xuanbo" userId="52a29cb4-095e-4b88-8e5b-abe65ecae15b" providerId="ADAL" clId="{8113D61B-746A-4E5D-AD9B-46C672B12936}" dt="2023-01-31T22:26:43.377" v="19" actId="21"/>
          <ac:spMkLst>
            <pc:docMk/>
            <pc:sldMk cId="3980408318" sldId="273"/>
            <ac:spMk id="3" creationId="{58AA46DD-F263-4484-9C47-FB2F4BB7E07A}"/>
          </ac:spMkLst>
        </pc:spChg>
        <pc:grpChg chg="add del mod">
          <ac:chgData name="Miao, Xuanbo" userId="52a29cb4-095e-4b88-8e5b-abe65ecae15b" providerId="ADAL" clId="{8113D61B-746A-4E5D-AD9B-46C672B12936}" dt="2023-01-31T22:30:42.217" v="56" actId="165"/>
          <ac:grpSpMkLst>
            <pc:docMk/>
            <pc:sldMk cId="3980408318" sldId="273"/>
            <ac:grpSpMk id="20" creationId="{DA776813-67DC-4486-9827-8D66DF48B935}"/>
          </ac:grpSpMkLst>
        </pc:grpChg>
        <pc:grpChg chg="add mod">
          <ac:chgData name="Miao, Xuanbo" userId="52a29cb4-095e-4b88-8e5b-abe65ecae15b" providerId="ADAL" clId="{8113D61B-746A-4E5D-AD9B-46C672B12936}" dt="2023-01-31T22:30:54.784" v="60" actId="1076"/>
          <ac:grpSpMkLst>
            <pc:docMk/>
            <pc:sldMk cId="3980408318" sldId="273"/>
            <ac:grpSpMk id="21" creationId="{E3324B4D-8CF3-4299-8FF5-0249E468AEF4}"/>
          </ac:grpSpMkLst>
        </pc:grpChg>
        <pc:picChg chg="add mod topLvl">
          <ac:chgData name="Miao, Xuanbo" userId="52a29cb4-095e-4b88-8e5b-abe65ecae15b" providerId="ADAL" clId="{8113D61B-746A-4E5D-AD9B-46C672B12936}" dt="2023-01-31T22:30:47.398" v="58" actId="164"/>
          <ac:picMkLst>
            <pc:docMk/>
            <pc:sldMk cId="3980408318" sldId="273"/>
            <ac:picMk id="5" creationId="{7CDB05AC-5845-40EF-AA64-84461E95D157}"/>
          </ac:picMkLst>
        </pc:picChg>
        <pc:picChg chg="add mod topLvl">
          <ac:chgData name="Miao, Xuanbo" userId="52a29cb4-095e-4b88-8e5b-abe65ecae15b" providerId="ADAL" clId="{8113D61B-746A-4E5D-AD9B-46C672B12936}" dt="2023-01-31T22:30:47.398" v="58" actId="164"/>
          <ac:picMkLst>
            <pc:docMk/>
            <pc:sldMk cId="3980408318" sldId="273"/>
            <ac:picMk id="7" creationId="{B6A1D363-2D82-49B0-B440-566423A4F7E8}"/>
          </ac:picMkLst>
        </pc:picChg>
        <pc:picChg chg="add mod topLvl">
          <ac:chgData name="Miao, Xuanbo" userId="52a29cb4-095e-4b88-8e5b-abe65ecae15b" providerId="ADAL" clId="{8113D61B-746A-4E5D-AD9B-46C672B12936}" dt="2023-01-31T22:30:47.398" v="58" actId="164"/>
          <ac:picMkLst>
            <pc:docMk/>
            <pc:sldMk cId="3980408318" sldId="273"/>
            <ac:picMk id="9" creationId="{E79B1251-8F38-4FB1-9204-19E07910646C}"/>
          </ac:picMkLst>
        </pc:picChg>
        <pc:picChg chg="add mod topLvl">
          <ac:chgData name="Miao, Xuanbo" userId="52a29cb4-095e-4b88-8e5b-abe65ecae15b" providerId="ADAL" clId="{8113D61B-746A-4E5D-AD9B-46C672B12936}" dt="2023-01-31T22:30:47.398" v="58" actId="164"/>
          <ac:picMkLst>
            <pc:docMk/>
            <pc:sldMk cId="3980408318" sldId="273"/>
            <ac:picMk id="11" creationId="{1DB6527E-AC01-4799-93C4-DCEC20DA61FD}"/>
          </ac:picMkLst>
        </pc:picChg>
        <pc:picChg chg="add mod topLvl">
          <ac:chgData name="Miao, Xuanbo" userId="52a29cb4-095e-4b88-8e5b-abe65ecae15b" providerId="ADAL" clId="{8113D61B-746A-4E5D-AD9B-46C672B12936}" dt="2023-01-31T22:30:47.398" v="58" actId="164"/>
          <ac:picMkLst>
            <pc:docMk/>
            <pc:sldMk cId="3980408318" sldId="273"/>
            <ac:picMk id="13" creationId="{92296A69-5BDC-4061-AF44-AB30FB810881}"/>
          </ac:picMkLst>
        </pc:picChg>
        <pc:picChg chg="add mod topLvl">
          <ac:chgData name="Miao, Xuanbo" userId="52a29cb4-095e-4b88-8e5b-abe65ecae15b" providerId="ADAL" clId="{8113D61B-746A-4E5D-AD9B-46C672B12936}" dt="2023-01-31T22:30:47.398" v="58" actId="164"/>
          <ac:picMkLst>
            <pc:docMk/>
            <pc:sldMk cId="3980408318" sldId="273"/>
            <ac:picMk id="15" creationId="{F88CECE8-39C3-4208-929C-D9099366B709}"/>
          </ac:picMkLst>
        </pc:picChg>
        <pc:picChg chg="add mod topLvl">
          <ac:chgData name="Miao, Xuanbo" userId="52a29cb4-095e-4b88-8e5b-abe65ecae15b" providerId="ADAL" clId="{8113D61B-746A-4E5D-AD9B-46C672B12936}" dt="2023-01-31T22:30:47.398" v="58" actId="164"/>
          <ac:picMkLst>
            <pc:docMk/>
            <pc:sldMk cId="3980408318" sldId="273"/>
            <ac:picMk id="17" creationId="{AF797005-FDBA-4297-BF27-C4BF33887A5D}"/>
          </ac:picMkLst>
        </pc:picChg>
        <pc:picChg chg="add mod topLvl">
          <ac:chgData name="Miao, Xuanbo" userId="52a29cb4-095e-4b88-8e5b-abe65ecae15b" providerId="ADAL" clId="{8113D61B-746A-4E5D-AD9B-46C672B12936}" dt="2023-01-31T22:30:47.398" v="58" actId="164"/>
          <ac:picMkLst>
            <pc:docMk/>
            <pc:sldMk cId="3980408318" sldId="273"/>
            <ac:picMk id="19" creationId="{0722505E-D64B-4C09-B0F6-8A717A9700A2}"/>
          </ac:picMkLst>
        </pc:picChg>
      </pc:sldChg>
      <pc:sldChg chg="addSp delSp modSp new mod ord">
        <pc:chgData name="Miao, Xuanbo" userId="52a29cb4-095e-4b88-8e5b-abe65ecae15b" providerId="ADAL" clId="{8113D61B-746A-4E5D-AD9B-46C672B12936}" dt="2023-01-31T23:03:39.822" v="327" actId="1076"/>
        <pc:sldMkLst>
          <pc:docMk/>
          <pc:sldMk cId="734887308" sldId="274"/>
        </pc:sldMkLst>
        <pc:spChg chg="del">
          <ac:chgData name="Miao, Xuanbo" userId="52a29cb4-095e-4b88-8e5b-abe65ecae15b" providerId="ADAL" clId="{8113D61B-746A-4E5D-AD9B-46C672B12936}" dt="2023-01-31T22:30:59.555" v="62" actId="21"/>
          <ac:spMkLst>
            <pc:docMk/>
            <pc:sldMk cId="734887308" sldId="274"/>
            <ac:spMk id="2" creationId="{804ABF71-71D8-4F46-AAE4-671844D32B43}"/>
          </ac:spMkLst>
        </pc:spChg>
        <pc:spChg chg="del">
          <ac:chgData name="Miao, Xuanbo" userId="52a29cb4-095e-4b88-8e5b-abe65ecae15b" providerId="ADAL" clId="{8113D61B-746A-4E5D-AD9B-46C672B12936}" dt="2023-01-31T22:30:59.555" v="62" actId="21"/>
          <ac:spMkLst>
            <pc:docMk/>
            <pc:sldMk cId="734887308" sldId="274"/>
            <ac:spMk id="3" creationId="{55FB7360-26F8-4155-BF08-69DB6675C871}"/>
          </ac:spMkLst>
        </pc:spChg>
        <pc:picChg chg="add del">
          <ac:chgData name="Miao, Xuanbo" userId="52a29cb4-095e-4b88-8e5b-abe65ecae15b" providerId="ADAL" clId="{8113D61B-746A-4E5D-AD9B-46C672B12936}" dt="2023-01-31T22:31:42.480" v="64" actId="22"/>
          <ac:picMkLst>
            <pc:docMk/>
            <pc:sldMk cId="734887308" sldId="274"/>
            <ac:picMk id="5" creationId="{A4A2DD73-A218-410C-A247-9D5BFF2CFCDE}"/>
          </ac:picMkLst>
        </pc:picChg>
        <pc:picChg chg="add del mod">
          <ac:chgData name="Miao, Xuanbo" userId="52a29cb4-095e-4b88-8e5b-abe65ecae15b" providerId="ADAL" clId="{8113D61B-746A-4E5D-AD9B-46C672B12936}" dt="2023-01-31T22:48:57.153" v="103" actId="21"/>
          <ac:picMkLst>
            <pc:docMk/>
            <pc:sldMk cId="734887308" sldId="274"/>
            <ac:picMk id="7" creationId="{DF25A08E-0FFB-47D6-B584-6D1A78D3570F}"/>
          </ac:picMkLst>
        </pc:picChg>
        <pc:picChg chg="add del mod">
          <ac:chgData name="Miao, Xuanbo" userId="52a29cb4-095e-4b88-8e5b-abe65ecae15b" providerId="ADAL" clId="{8113D61B-746A-4E5D-AD9B-46C672B12936}" dt="2023-01-31T22:48:57.153" v="103" actId="21"/>
          <ac:picMkLst>
            <pc:docMk/>
            <pc:sldMk cId="734887308" sldId="274"/>
            <ac:picMk id="9" creationId="{B7D71C1E-DE5A-422B-B822-A130F728AEEC}"/>
          </ac:picMkLst>
        </pc:picChg>
        <pc:picChg chg="add del mod">
          <ac:chgData name="Miao, Xuanbo" userId="52a29cb4-095e-4b88-8e5b-abe65ecae15b" providerId="ADAL" clId="{8113D61B-746A-4E5D-AD9B-46C672B12936}" dt="2023-01-31T22:48:57.153" v="103" actId="21"/>
          <ac:picMkLst>
            <pc:docMk/>
            <pc:sldMk cId="734887308" sldId="274"/>
            <ac:picMk id="11" creationId="{17DB88FD-48D9-4220-B157-08CB43ACB84F}"/>
          </ac:picMkLst>
        </pc:picChg>
        <pc:picChg chg="add del mod">
          <ac:chgData name="Miao, Xuanbo" userId="52a29cb4-095e-4b88-8e5b-abe65ecae15b" providerId="ADAL" clId="{8113D61B-746A-4E5D-AD9B-46C672B12936}" dt="2023-01-31T22:48:57.153" v="103" actId="21"/>
          <ac:picMkLst>
            <pc:docMk/>
            <pc:sldMk cId="734887308" sldId="274"/>
            <ac:picMk id="13" creationId="{C46409FE-5B6E-44AB-BD27-E44CE6A25023}"/>
          </ac:picMkLst>
        </pc:picChg>
        <pc:picChg chg="add del mod">
          <ac:chgData name="Miao, Xuanbo" userId="52a29cb4-095e-4b88-8e5b-abe65ecae15b" providerId="ADAL" clId="{8113D61B-746A-4E5D-AD9B-46C672B12936}" dt="2023-01-31T22:48:57.153" v="103" actId="21"/>
          <ac:picMkLst>
            <pc:docMk/>
            <pc:sldMk cId="734887308" sldId="274"/>
            <ac:picMk id="15" creationId="{00223279-1111-4F52-A24C-B0916B5E3E44}"/>
          </ac:picMkLst>
        </pc:picChg>
        <pc:picChg chg="add del mod">
          <ac:chgData name="Miao, Xuanbo" userId="52a29cb4-095e-4b88-8e5b-abe65ecae15b" providerId="ADAL" clId="{8113D61B-746A-4E5D-AD9B-46C672B12936}" dt="2023-01-31T22:48:57.153" v="103" actId="21"/>
          <ac:picMkLst>
            <pc:docMk/>
            <pc:sldMk cId="734887308" sldId="274"/>
            <ac:picMk id="17" creationId="{3F491014-D85F-434D-BF85-7C322A8E30ED}"/>
          </ac:picMkLst>
        </pc:picChg>
        <pc:picChg chg="add del mod">
          <ac:chgData name="Miao, Xuanbo" userId="52a29cb4-095e-4b88-8e5b-abe65ecae15b" providerId="ADAL" clId="{8113D61B-746A-4E5D-AD9B-46C672B12936}" dt="2023-01-31T22:48:57.153" v="103" actId="21"/>
          <ac:picMkLst>
            <pc:docMk/>
            <pc:sldMk cId="734887308" sldId="274"/>
            <ac:picMk id="19" creationId="{5FADC729-A273-498D-83BB-0E2B280BDAED}"/>
          </ac:picMkLst>
        </pc:picChg>
        <pc:picChg chg="add del mod">
          <ac:chgData name="Miao, Xuanbo" userId="52a29cb4-095e-4b88-8e5b-abe65ecae15b" providerId="ADAL" clId="{8113D61B-746A-4E5D-AD9B-46C672B12936}" dt="2023-01-31T22:48:57.153" v="103" actId="21"/>
          <ac:picMkLst>
            <pc:docMk/>
            <pc:sldMk cId="734887308" sldId="274"/>
            <ac:picMk id="21" creationId="{4D5E577B-E045-4285-8FAB-D0D5891F6360}"/>
          </ac:picMkLst>
        </pc:picChg>
        <pc:picChg chg="add del mod">
          <ac:chgData name="Miao, Xuanbo" userId="52a29cb4-095e-4b88-8e5b-abe65ecae15b" providerId="ADAL" clId="{8113D61B-746A-4E5D-AD9B-46C672B12936}" dt="2023-01-31T22:47:01.736" v="75" actId="21"/>
          <ac:picMkLst>
            <pc:docMk/>
            <pc:sldMk cId="734887308" sldId="274"/>
            <ac:picMk id="23" creationId="{FA53200D-7EE7-4286-9F10-ED3F2395C69C}"/>
          </ac:picMkLst>
        </pc:picChg>
        <pc:picChg chg="add del mod">
          <ac:chgData name="Miao, Xuanbo" userId="52a29cb4-095e-4b88-8e5b-abe65ecae15b" providerId="ADAL" clId="{8113D61B-746A-4E5D-AD9B-46C672B12936}" dt="2023-01-31T22:48:57.153" v="103" actId="21"/>
          <ac:picMkLst>
            <pc:docMk/>
            <pc:sldMk cId="734887308" sldId="274"/>
            <ac:picMk id="25" creationId="{97FD1597-1E80-4E81-909A-8CFC8D832567}"/>
          </ac:picMkLst>
        </pc:picChg>
        <pc:picChg chg="add del mod">
          <ac:chgData name="Miao, Xuanbo" userId="52a29cb4-095e-4b88-8e5b-abe65ecae15b" providerId="ADAL" clId="{8113D61B-746A-4E5D-AD9B-46C672B12936}" dt="2023-01-31T22:48:57.153" v="103" actId="21"/>
          <ac:picMkLst>
            <pc:docMk/>
            <pc:sldMk cId="734887308" sldId="274"/>
            <ac:picMk id="27" creationId="{01554F1C-6AC2-440A-BF4B-057ABEBE72AB}"/>
          </ac:picMkLst>
        </pc:picChg>
        <pc:picChg chg="add del mod">
          <ac:chgData name="Miao, Xuanbo" userId="52a29cb4-095e-4b88-8e5b-abe65ecae15b" providerId="ADAL" clId="{8113D61B-746A-4E5D-AD9B-46C672B12936}" dt="2023-01-31T22:57:24.043" v="145" actId="21"/>
          <ac:picMkLst>
            <pc:docMk/>
            <pc:sldMk cId="734887308" sldId="274"/>
            <ac:picMk id="29" creationId="{5A384057-7DE6-4CD6-A474-E8491BAAA323}"/>
          </ac:picMkLst>
        </pc:picChg>
        <pc:picChg chg="add del mod">
          <ac:chgData name="Miao, Xuanbo" userId="52a29cb4-095e-4b88-8e5b-abe65ecae15b" providerId="ADAL" clId="{8113D61B-746A-4E5D-AD9B-46C672B12936}" dt="2023-01-31T22:57:24.043" v="145" actId="21"/>
          <ac:picMkLst>
            <pc:docMk/>
            <pc:sldMk cId="734887308" sldId="274"/>
            <ac:picMk id="31" creationId="{6FFFEF76-BFDC-40D9-98F0-5434330B74D7}"/>
          </ac:picMkLst>
        </pc:picChg>
        <pc:picChg chg="add del mod modCrop">
          <ac:chgData name="Miao, Xuanbo" userId="52a29cb4-095e-4b88-8e5b-abe65ecae15b" providerId="ADAL" clId="{8113D61B-746A-4E5D-AD9B-46C672B12936}" dt="2023-01-31T22:57:24.043" v="145" actId="21"/>
          <ac:picMkLst>
            <pc:docMk/>
            <pc:sldMk cId="734887308" sldId="274"/>
            <ac:picMk id="33" creationId="{717830BB-3137-448B-9244-49E8220F758A}"/>
          </ac:picMkLst>
        </pc:picChg>
        <pc:picChg chg="add del mod modCrop">
          <ac:chgData name="Miao, Xuanbo" userId="52a29cb4-095e-4b88-8e5b-abe65ecae15b" providerId="ADAL" clId="{8113D61B-746A-4E5D-AD9B-46C672B12936}" dt="2023-01-31T22:57:24.043" v="145" actId="21"/>
          <ac:picMkLst>
            <pc:docMk/>
            <pc:sldMk cId="734887308" sldId="274"/>
            <ac:picMk id="35" creationId="{A2D8AA65-09E7-4B9B-870D-7361367FB6D6}"/>
          </ac:picMkLst>
        </pc:picChg>
        <pc:picChg chg="add del mod">
          <ac:chgData name="Miao, Xuanbo" userId="52a29cb4-095e-4b88-8e5b-abe65ecae15b" providerId="ADAL" clId="{8113D61B-746A-4E5D-AD9B-46C672B12936}" dt="2023-01-31T22:57:24.043" v="145" actId="21"/>
          <ac:picMkLst>
            <pc:docMk/>
            <pc:sldMk cId="734887308" sldId="274"/>
            <ac:picMk id="37" creationId="{AFC30B81-A205-4703-A256-4768CF2696AD}"/>
          </ac:picMkLst>
        </pc:picChg>
        <pc:picChg chg="add del mod">
          <ac:chgData name="Miao, Xuanbo" userId="52a29cb4-095e-4b88-8e5b-abe65ecae15b" providerId="ADAL" clId="{8113D61B-746A-4E5D-AD9B-46C672B12936}" dt="2023-01-31T22:57:24.043" v="145" actId="21"/>
          <ac:picMkLst>
            <pc:docMk/>
            <pc:sldMk cId="734887308" sldId="274"/>
            <ac:picMk id="39" creationId="{A7F26037-C2E5-4308-AD3A-4FE77569AE4B}"/>
          </ac:picMkLst>
        </pc:picChg>
        <pc:picChg chg="add del mod modCrop">
          <ac:chgData name="Miao, Xuanbo" userId="52a29cb4-095e-4b88-8e5b-abe65ecae15b" providerId="ADAL" clId="{8113D61B-746A-4E5D-AD9B-46C672B12936}" dt="2023-01-31T22:57:24.043" v="145" actId="21"/>
          <ac:picMkLst>
            <pc:docMk/>
            <pc:sldMk cId="734887308" sldId="274"/>
            <ac:picMk id="41" creationId="{5FD6B66E-0D70-40AF-B633-072D41C7B928}"/>
          </ac:picMkLst>
        </pc:picChg>
        <pc:picChg chg="add del mod modCrop">
          <ac:chgData name="Miao, Xuanbo" userId="52a29cb4-095e-4b88-8e5b-abe65ecae15b" providerId="ADAL" clId="{8113D61B-746A-4E5D-AD9B-46C672B12936}" dt="2023-01-31T22:57:24.043" v="145" actId="21"/>
          <ac:picMkLst>
            <pc:docMk/>
            <pc:sldMk cId="734887308" sldId="274"/>
            <ac:picMk id="43" creationId="{65E957DC-EB66-46C8-B87B-C51BD9164517}"/>
          </ac:picMkLst>
        </pc:picChg>
        <pc:picChg chg="add del mod">
          <ac:chgData name="Miao, Xuanbo" userId="52a29cb4-095e-4b88-8e5b-abe65ecae15b" providerId="ADAL" clId="{8113D61B-746A-4E5D-AD9B-46C672B12936}" dt="2023-01-31T22:57:24.043" v="145" actId="21"/>
          <ac:picMkLst>
            <pc:docMk/>
            <pc:sldMk cId="734887308" sldId="274"/>
            <ac:picMk id="45" creationId="{45BC3926-4755-4294-B20D-057E49F7FCB3}"/>
          </ac:picMkLst>
        </pc:picChg>
        <pc:picChg chg="add del mod modCrop">
          <ac:chgData name="Miao, Xuanbo" userId="52a29cb4-095e-4b88-8e5b-abe65ecae15b" providerId="ADAL" clId="{8113D61B-746A-4E5D-AD9B-46C672B12936}" dt="2023-01-31T22:57:24.043" v="145" actId="21"/>
          <ac:picMkLst>
            <pc:docMk/>
            <pc:sldMk cId="734887308" sldId="274"/>
            <ac:picMk id="47" creationId="{2DD6AC47-330E-40C3-AF0E-EC6EB80A138D}"/>
          </ac:picMkLst>
        </pc:picChg>
        <pc:picChg chg="add del mod">
          <ac:chgData name="Miao, Xuanbo" userId="52a29cb4-095e-4b88-8e5b-abe65ecae15b" providerId="ADAL" clId="{8113D61B-746A-4E5D-AD9B-46C672B12936}" dt="2023-01-31T22:49:14.120" v="110" actId="21"/>
          <ac:picMkLst>
            <pc:docMk/>
            <pc:sldMk cId="734887308" sldId="274"/>
            <ac:picMk id="48" creationId="{73B73745-2F04-4D83-B01F-F6D252C83569}"/>
          </ac:picMkLst>
        </pc:picChg>
        <pc:picChg chg="add del mod">
          <ac:chgData name="Miao, Xuanbo" userId="52a29cb4-095e-4b88-8e5b-abe65ecae15b" providerId="ADAL" clId="{8113D61B-746A-4E5D-AD9B-46C672B12936}" dt="2023-01-31T22:49:14.120" v="110" actId="21"/>
          <ac:picMkLst>
            <pc:docMk/>
            <pc:sldMk cId="734887308" sldId="274"/>
            <ac:picMk id="49" creationId="{A4F368D2-60AF-490B-A928-3F338CE42228}"/>
          </ac:picMkLst>
        </pc:picChg>
        <pc:picChg chg="add del mod">
          <ac:chgData name="Miao, Xuanbo" userId="52a29cb4-095e-4b88-8e5b-abe65ecae15b" providerId="ADAL" clId="{8113D61B-746A-4E5D-AD9B-46C672B12936}" dt="2023-01-31T22:49:14.120" v="110" actId="21"/>
          <ac:picMkLst>
            <pc:docMk/>
            <pc:sldMk cId="734887308" sldId="274"/>
            <ac:picMk id="50" creationId="{3D8C4FCC-03F3-4730-9C7F-73D2FFC6D1DB}"/>
          </ac:picMkLst>
        </pc:picChg>
        <pc:picChg chg="add del mod">
          <ac:chgData name="Miao, Xuanbo" userId="52a29cb4-095e-4b88-8e5b-abe65ecae15b" providerId="ADAL" clId="{8113D61B-746A-4E5D-AD9B-46C672B12936}" dt="2023-01-31T22:49:14.120" v="110" actId="21"/>
          <ac:picMkLst>
            <pc:docMk/>
            <pc:sldMk cId="734887308" sldId="274"/>
            <ac:picMk id="51" creationId="{33C9A588-C513-4252-9E88-BE856586D6EE}"/>
          </ac:picMkLst>
        </pc:picChg>
        <pc:picChg chg="add del mod">
          <ac:chgData name="Miao, Xuanbo" userId="52a29cb4-095e-4b88-8e5b-abe65ecae15b" providerId="ADAL" clId="{8113D61B-746A-4E5D-AD9B-46C672B12936}" dt="2023-01-31T22:49:14.120" v="110" actId="21"/>
          <ac:picMkLst>
            <pc:docMk/>
            <pc:sldMk cId="734887308" sldId="274"/>
            <ac:picMk id="52" creationId="{4A19CF8E-F947-4655-B7BB-0120F749B0ED}"/>
          </ac:picMkLst>
        </pc:picChg>
        <pc:picChg chg="add del mod">
          <ac:chgData name="Miao, Xuanbo" userId="52a29cb4-095e-4b88-8e5b-abe65ecae15b" providerId="ADAL" clId="{8113D61B-746A-4E5D-AD9B-46C672B12936}" dt="2023-01-31T22:49:14.120" v="110" actId="21"/>
          <ac:picMkLst>
            <pc:docMk/>
            <pc:sldMk cId="734887308" sldId="274"/>
            <ac:picMk id="53" creationId="{838E39F6-085D-4833-A605-C6737344724A}"/>
          </ac:picMkLst>
        </pc:picChg>
        <pc:picChg chg="add del mod">
          <ac:chgData name="Miao, Xuanbo" userId="52a29cb4-095e-4b88-8e5b-abe65ecae15b" providerId="ADAL" clId="{8113D61B-746A-4E5D-AD9B-46C672B12936}" dt="2023-01-31T22:49:14.120" v="110" actId="21"/>
          <ac:picMkLst>
            <pc:docMk/>
            <pc:sldMk cId="734887308" sldId="274"/>
            <ac:picMk id="54" creationId="{2589F690-19FF-4E1A-8459-7F421CF8F810}"/>
          </ac:picMkLst>
        </pc:picChg>
        <pc:picChg chg="add del mod">
          <ac:chgData name="Miao, Xuanbo" userId="52a29cb4-095e-4b88-8e5b-abe65ecae15b" providerId="ADAL" clId="{8113D61B-746A-4E5D-AD9B-46C672B12936}" dt="2023-01-31T22:49:14.120" v="110" actId="21"/>
          <ac:picMkLst>
            <pc:docMk/>
            <pc:sldMk cId="734887308" sldId="274"/>
            <ac:picMk id="55" creationId="{F166E2C8-4CD5-4F01-BF33-7CAC54911B5B}"/>
          </ac:picMkLst>
        </pc:picChg>
        <pc:picChg chg="add del mod">
          <ac:chgData name="Miao, Xuanbo" userId="52a29cb4-095e-4b88-8e5b-abe65ecae15b" providerId="ADAL" clId="{8113D61B-746A-4E5D-AD9B-46C672B12936}" dt="2023-01-31T22:57:24.043" v="145" actId="21"/>
          <ac:picMkLst>
            <pc:docMk/>
            <pc:sldMk cId="734887308" sldId="274"/>
            <ac:picMk id="56" creationId="{931E9FFA-0798-4491-950B-E4476720B89B}"/>
          </ac:picMkLst>
        </pc:picChg>
        <pc:picChg chg="add del mod">
          <ac:chgData name="Miao, Xuanbo" userId="52a29cb4-095e-4b88-8e5b-abe65ecae15b" providerId="ADAL" clId="{8113D61B-746A-4E5D-AD9B-46C672B12936}" dt="2023-01-31T22:57:24.043" v="145" actId="21"/>
          <ac:picMkLst>
            <pc:docMk/>
            <pc:sldMk cId="734887308" sldId="274"/>
            <ac:picMk id="57" creationId="{58954B8D-C1C1-4E51-8148-3F19279E45DA}"/>
          </ac:picMkLst>
        </pc:picChg>
        <pc:picChg chg="add mod">
          <ac:chgData name="Miao, Xuanbo" userId="52a29cb4-095e-4b88-8e5b-abe65ecae15b" providerId="ADAL" clId="{8113D61B-746A-4E5D-AD9B-46C672B12936}" dt="2023-01-31T23:03:13.310" v="315" actId="1076"/>
          <ac:picMkLst>
            <pc:docMk/>
            <pc:sldMk cId="734887308" sldId="274"/>
            <ac:picMk id="58" creationId="{E80A7833-5175-4DDA-BBD8-A136387423EC}"/>
          </ac:picMkLst>
        </pc:picChg>
        <pc:picChg chg="add mod">
          <ac:chgData name="Miao, Xuanbo" userId="52a29cb4-095e-4b88-8e5b-abe65ecae15b" providerId="ADAL" clId="{8113D61B-746A-4E5D-AD9B-46C672B12936}" dt="2023-01-31T23:03:15.259" v="316" actId="1076"/>
          <ac:picMkLst>
            <pc:docMk/>
            <pc:sldMk cId="734887308" sldId="274"/>
            <ac:picMk id="59" creationId="{CE18FB17-D263-4FAA-AF1D-962858192E5B}"/>
          </ac:picMkLst>
        </pc:picChg>
        <pc:picChg chg="add mod">
          <ac:chgData name="Miao, Xuanbo" userId="52a29cb4-095e-4b88-8e5b-abe65ecae15b" providerId="ADAL" clId="{8113D61B-746A-4E5D-AD9B-46C672B12936}" dt="2023-01-31T23:03:21.086" v="320" actId="1076"/>
          <ac:picMkLst>
            <pc:docMk/>
            <pc:sldMk cId="734887308" sldId="274"/>
            <ac:picMk id="60" creationId="{5E43C06C-5EC6-4E2C-8953-98CBE3AA463F}"/>
          </ac:picMkLst>
        </pc:picChg>
        <pc:picChg chg="add mod">
          <ac:chgData name="Miao, Xuanbo" userId="52a29cb4-095e-4b88-8e5b-abe65ecae15b" providerId="ADAL" clId="{8113D61B-746A-4E5D-AD9B-46C672B12936}" dt="2023-01-31T23:03:25.186" v="321" actId="1076"/>
          <ac:picMkLst>
            <pc:docMk/>
            <pc:sldMk cId="734887308" sldId="274"/>
            <ac:picMk id="61" creationId="{FF05BF37-C51B-4D1F-B0CB-BF35CB638B04}"/>
          </ac:picMkLst>
        </pc:picChg>
        <pc:picChg chg="add mod">
          <ac:chgData name="Miao, Xuanbo" userId="52a29cb4-095e-4b88-8e5b-abe65ecae15b" providerId="ADAL" clId="{8113D61B-746A-4E5D-AD9B-46C672B12936}" dt="2023-01-31T23:03:30.417" v="322" actId="1076"/>
          <ac:picMkLst>
            <pc:docMk/>
            <pc:sldMk cId="734887308" sldId="274"/>
            <ac:picMk id="62" creationId="{32138B34-4B56-4C4E-B47C-703E3CCFF75C}"/>
          </ac:picMkLst>
        </pc:picChg>
        <pc:picChg chg="add mod">
          <ac:chgData name="Miao, Xuanbo" userId="52a29cb4-095e-4b88-8e5b-abe65ecae15b" providerId="ADAL" clId="{8113D61B-746A-4E5D-AD9B-46C672B12936}" dt="2023-01-31T23:03:32.323" v="323" actId="1076"/>
          <ac:picMkLst>
            <pc:docMk/>
            <pc:sldMk cId="734887308" sldId="274"/>
            <ac:picMk id="63" creationId="{538929D2-BC4C-45EE-A8B1-3D58F7C628B9}"/>
          </ac:picMkLst>
        </pc:picChg>
        <pc:picChg chg="add mod">
          <ac:chgData name="Miao, Xuanbo" userId="52a29cb4-095e-4b88-8e5b-abe65ecae15b" providerId="ADAL" clId="{8113D61B-746A-4E5D-AD9B-46C672B12936}" dt="2023-01-31T23:03:36.743" v="325" actId="1076"/>
          <ac:picMkLst>
            <pc:docMk/>
            <pc:sldMk cId="734887308" sldId="274"/>
            <ac:picMk id="64" creationId="{17B7D589-CF71-4DD0-BC92-F3A32576BA94}"/>
          </ac:picMkLst>
        </pc:picChg>
        <pc:picChg chg="add mod">
          <ac:chgData name="Miao, Xuanbo" userId="52a29cb4-095e-4b88-8e5b-abe65ecae15b" providerId="ADAL" clId="{8113D61B-746A-4E5D-AD9B-46C672B12936}" dt="2023-01-31T23:03:39.822" v="327" actId="1076"/>
          <ac:picMkLst>
            <pc:docMk/>
            <pc:sldMk cId="734887308" sldId="274"/>
            <ac:picMk id="65" creationId="{329912E5-8454-49B0-A69C-3FB593BF1BA4}"/>
          </ac:picMkLst>
        </pc:picChg>
      </pc:sldChg>
      <pc:sldChg chg="addSp delSp modSp new mod">
        <pc:chgData name="Miao, Xuanbo" userId="52a29cb4-095e-4b88-8e5b-abe65ecae15b" providerId="ADAL" clId="{8113D61B-746A-4E5D-AD9B-46C672B12936}" dt="2023-01-31T23:02:56.818" v="312" actId="1076"/>
        <pc:sldMkLst>
          <pc:docMk/>
          <pc:sldMk cId="2521337418" sldId="275"/>
        </pc:sldMkLst>
        <pc:spChg chg="del">
          <ac:chgData name="Miao, Xuanbo" userId="52a29cb4-095e-4b88-8e5b-abe65ecae15b" providerId="ADAL" clId="{8113D61B-746A-4E5D-AD9B-46C672B12936}" dt="2023-01-31T22:49:25.464" v="114" actId="21"/>
          <ac:spMkLst>
            <pc:docMk/>
            <pc:sldMk cId="2521337418" sldId="275"/>
            <ac:spMk id="2" creationId="{E35EEEE7-95DC-439E-B967-EBD0343E5852}"/>
          </ac:spMkLst>
        </pc:spChg>
        <pc:spChg chg="del">
          <ac:chgData name="Miao, Xuanbo" userId="52a29cb4-095e-4b88-8e5b-abe65ecae15b" providerId="ADAL" clId="{8113D61B-746A-4E5D-AD9B-46C672B12936}" dt="2023-01-31T22:49:25.464" v="114" actId="21"/>
          <ac:spMkLst>
            <pc:docMk/>
            <pc:sldMk cId="2521337418" sldId="275"/>
            <ac:spMk id="3" creationId="{0DDD91F1-CFB0-49EE-8D49-AE89CA080E27}"/>
          </ac:spMkLst>
        </pc:spChg>
        <pc:picChg chg="add del mod">
          <ac:chgData name="Miao, Xuanbo" userId="52a29cb4-095e-4b88-8e5b-abe65ecae15b" providerId="ADAL" clId="{8113D61B-746A-4E5D-AD9B-46C672B12936}" dt="2023-01-31T22:57:25.962" v="146" actId="21"/>
          <ac:picMkLst>
            <pc:docMk/>
            <pc:sldMk cId="2521337418" sldId="275"/>
            <ac:picMk id="4" creationId="{4682C8F5-F663-47DB-8CF6-952D945835DE}"/>
          </ac:picMkLst>
        </pc:picChg>
        <pc:picChg chg="add del mod">
          <ac:chgData name="Miao, Xuanbo" userId="52a29cb4-095e-4b88-8e5b-abe65ecae15b" providerId="ADAL" clId="{8113D61B-746A-4E5D-AD9B-46C672B12936}" dt="2023-01-31T22:57:25.962" v="146" actId="21"/>
          <ac:picMkLst>
            <pc:docMk/>
            <pc:sldMk cId="2521337418" sldId="275"/>
            <ac:picMk id="5" creationId="{1A45732C-33BE-414B-BDAC-EB4590A979FA}"/>
          </ac:picMkLst>
        </pc:picChg>
        <pc:picChg chg="add del mod">
          <ac:chgData name="Miao, Xuanbo" userId="52a29cb4-095e-4b88-8e5b-abe65ecae15b" providerId="ADAL" clId="{8113D61B-746A-4E5D-AD9B-46C672B12936}" dt="2023-01-31T22:57:25.962" v="146" actId="21"/>
          <ac:picMkLst>
            <pc:docMk/>
            <pc:sldMk cId="2521337418" sldId="275"/>
            <ac:picMk id="6" creationId="{3C6893C0-A297-47D3-BD24-7C44C8F4888A}"/>
          </ac:picMkLst>
        </pc:picChg>
        <pc:picChg chg="add del mod">
          <ac:chgData name="Miao, Xuanbo" userId="52a29cb4-095e-4b88-8e5b-abe65ecae15b" providerId="ADAL" clId="{8113D61B-746A-4E5D-AD9B-46C672B12936}" dt="2023-01-31T22:57:25.962" v="146" actId="21"/>
          <ac:picMkLst>
            <pc:docMk/>
            <pc:sldMk cId="2521337418" sldId="275"/>
            <ac:picMk id="7" creationId="{4134AA25-A95B-4532-A72D-54636578BB9F}"/>
          </ac:picMkLst>
        </pc:picChg>
        <pc:picChg chg="add del mod">
          <ac:chgData name="Miao, Xuanbo" userId="52a29cb4-095e-4b88-8e5b-abe65ecae15b" providerId="ADAL" clId="{8113D61B-746A-4E5D-AD9B-46C672B12936}" dt="2023-01-31T22:57:25.962" v="146" actId="21"/>
          <ac:picMkLst>
            <pc:docMk/>
            <pc:sldMk cId="2521337418" sldId="275"/>
            <ac:picMk id="8" creationId="{5C6D4919-9606-4508-B7AB-AD7043C6ECFF}"/>
          </ac:picMkLst>
        </pc:picChg>
        <pc:picChg chg="add del mod">
          <ac:chgData name="Miao, Xuanbo" userId="52a29cb4-095e-4b88-8e5b-abe65ecae15b" providerId="ADAL" clId="{8113D61B-746A-4E5D-AD9B-46C672B12936}" dt="2023-01-31T22:57:25.962" v="146" actId="21"/>
          <ac:picMkLst>
            <pc:docMk/>
            <pc:sldMk cId="2521337418" sldId="275"/>
            <ac:picMk id="9" creationId="{F8A6CC56-FD57-4020-8F36-4B5A228D493A}"/>
          </ac:picMkLst>
        </pc:picChg>
        <pc:picChg chg="add del mod">
          <ac:chgData name="Miao, Xuanbo" userId="52a29cb4-095e-4b88-8e5b-abe65ecae15b" providerId="ADAL" clId="{8113D61B-746A-4E5D-AD9B-46C672B12936}" dt="2023-01-31T22:57:25.962" v="146" actId="21"/>
          <ac:picMkLst>
            <pc:docMk/>
            <pc:sldMk cId="2521337418" sldId="275"/>
            <ac:picMk id="10" creationId="{216F206C-F49C-4CA3-8B1E-DF12556322DE}"/>
          </ac:picMkLst>
        </pc:picChg>
        <pc:picChg chg="add del mod">
          <ac:chgData name="Miao, Xuanbo" userId="52a29cb4-095e-4b88-8e5b-abe65ecae15b" providerId="ADAL" clId="{8113D61B-746A-4E5D-AD9B-46C672B12936}" dt="2023-01-31T22:57:25.962" v="146" actId="21"/>
          <ac:picMkLst>
            <pc:docMk/>
            <pc:sldMk cId="2521337418" sldId="275"/>
            <ac:picMk id="11" creationId="{14E2655E-B40C-4557-A247-4A6D5F81B263}"/>
          </ac:picMkLst>
        </pc:picChg>
        <pc:picChg chg="add del mod">
          <ac:chgData name="Miao, Xuanbo" userId="52a29cb4-095e-4b88-8e5b-abe65ecae15b" providerId="ADAL" clId="{8113D61B-746A-4E5D-AD9B-46C672B12936}" dt="2023-01-31T22:57:35.910" v="150"/>
          <ac:picMkLst>
            <pc:docMk/>
            <pc:sldMk cId="2521337418" sldId="275"/>
            <ac:picMk id="13" creationId="{2B4B85A5-FDD4-41A3-949B-6A2B74AEF8D0}"/>
          </ac:picMkLst>
        </pc:picChg>
        <pc:picChg chg="add del mod">
          <ac:chgData name="Miao, Xuanbo" userId="52a29cb4-095e-4b88-8e5b-abe65ecae15b" providerId="ADAL" clId="{8113D61B-746A-4E5D-AD9B-46C672B12936}" dt="2023-01-31T22:57:35.910" v="150"/>
          <ac:picMkLst>
            <pc:docMk/>
            <pc:sldMk cId="2521337418" sldId="275"/>
            <ac:picMk id="15" creationId="{5D1345C6-3007-481D-9740-01ACE2D201AF}"/>
          </ac:picMkLst>
        </pc:picChg>
        <pc:picChg chg="add del mod">
          <ac:chgData name="Miao, Xuanbo" userId="52a29cb4-095e-4b88-8e5b-abe65ecae15b" providerId="ADAL" clId="{8113D61B-746A-4E5D-AD9B-46C672B12936}" dt="2023-01-31T22:57:35.910" v="150"/>
          <ac:picMkLst>
            <pc:docMk/>
            <pc:sldMk cId="2521337418" sldId="275"/>
            <ac:picMk id="17" creationId="{92307521-EA33-403C-BA59-812E122C1EBE}"/>
          </ac:picMkLst>
        </pc:picChg>
        <pc:picChg chg="add del mod">
          <ac:chgData name="Miao, Xuanbo" userId="52a29cb4-095e-4b88-8e5b-abe65ecae15b" providerId="ADAL" clId="{8113D61B-746A-4E5D-AD9B-46C672B12936}" dt="2023-01-31T22:57:35.910" v="150"/>
          <ac:picMkLst>
            <pc:docMk/>
            <pc:sldMk cId="2521337418" sldId="275"/>
            <ac:picMk id="19" creationId="{55ED5FD8-D8EC-44C6-AA9D-C070D3D4E993}"/>
          </ac:picMkLst>
        </pc:picChg>
        <pc:picChg chg="add del mod">
          <ac:chgData name="Miao, Xuanbo" userId="52a29cb4-095e-4b88-8e5b-abe65ecae15b" providerId="ADAL" clId="{8113D61B-746A-4E5D-AD9B-46C672B12936}" dt="2023-01-31T22:57:35.910" v="150"/>
          <ac:picMkLst>
            <pc:docMk/>
            <pc:sldMk cId="2521337418" sldId="275"/>
            <ac:picMk id="21" creationId="{D092E4A8-1D2C-4179-9472-D357709FFA50}"/>
          </ac:picMkLst>
        </pc:picChg>
        <pc:picChg chg="add del mod">
          <ac:chgData name="Miao, Xuanbo" userId="52a29cb4-095e-4b88-8e5b-abe65ecae15b" providerId="ADAL" clId="{8113D61B-746A-4E5D-AD9B-46C672B12936}" dt="2023-01-31T22:57:35.910" v="150"/>
          <ac:picMkLst>
            <pc:docMk/>
            <pc:sldMk cId="2521337418" sldId="275"/>
            <ac:picMk id="23" creationId="{0F870764-6ACE-4FA9-81C7-A2A0690209AC}"/>
          </ac:picMkLst>
        </pc:picChg>
        <pc:picChg chg="add del mod">
          <ac:chgData name="Miao, Xuanbo" userId="52a29cb4-095e-4b88-8e5b-abe65ecae15b" providerId="ADAL" clId="{8113D61B-746A-4E5D-AD9B-46C672B12936}" dt="2023-01-31T22:57:35.910" v="150"/>
          <ac:picMkLst>
            <pc:docMk/>
            <pc:sldMk cId="2521337418" sldId="275"/>
            <ac:picMk id="25" creationId="{934B127A-2C60-4B2D-BCD3-4B9E16317C15}"/>
          </ac:picMkLst>
        </pc:picChg>
        <pc:picChg chg="add del mod">
          <ac:chgData name="Miao, Xuanbo" userId="52a29cb4-095e-4b88-8e5b-abe65ecae15b" providerId="ADAL" clId="{8113D61B-746A-4E5D-AD9B-46C672B12936}" dt="2023-01-31T22:57:35.910" v="150"/>
          <ac:picMkLst>
            <pc:docMk/>
            <pc:sldMk cId="2521337418" sldId="275"/>
            <ac:picMk id="27" creationId="{07380BE1-7C45-4A8F-86CB-2496445F1366}"/>
          </ac:picMkLst>
        </pc:picChg>
        <pc:picChg chg="add del mod">
          <ac:chgData name="Miao, Xuanbo" userId="52a29cb4-095e-4b88-8e5b-abe65ecae15b" providerId="ADAL" clId="{8113D61B-746A-4E5D-AD9B-46C672B12936}" dt="2023-01-31T22:57:35.910" v="150"/>
          <ac:picMkLst>
            <pc:docMk/>
            <pc:sldMk cId="2521337418" sldId="275"/>
            <ac:picMk id="29" creationId="{E4BCA8EC-65E8-48A2-AC59-EBC1148D4BED}"/>
          </ac:picMkLst>
        </pc:picChg>
        <pc:picChg chg="add del mod">
          <ac:chgData name="Miao, Xuanbo" userId="52a29cb4-095e-4b88-8e5b-abe65ecae15b" providerId="ADAL" clId="{8113D61B-746A-4E5D-AD9B-46C672B12936}" dt="2023-01-31T22:57:35.910" v="150"/>
          <ac:picMkLst>
            <pc:docMk/>
            <pc:sldMk cId="2521337418" sldId="275"/>
            <ac:picMk id="31" creationId="{693DC05E-9FEE-42B7-A9B1-D7B9FA20D120}"/>
          </ac:picMkLst>
        </pc:picChg>
        <pc:picChg chg="add del mod">
          <ac:chgData name="Miao, Xuanbo" userId="52a29cb4-095e-4b88-8e5b-abe65ecae15b" providerId="ADAL" clId="{8113D61B-746A-4E5D-AD9B-46C672B12936}" dt="2023-01-31T22:57:35.910" v="150"/>
          <ac:picMkLst>
            <pc:docMk/>
            <pc:sldMk cId="2521337418" sldId="275"/>
            <ac:picMk id="33" creationId="{67616161-734E-403F-B7D6-DC323B2A5DF6}"/>
          </ac:picMkLst>
        </pc:picChg>
        <pc:picChg chg="add del mod">
          <ac:chgData name="Miao, Xuanbo" userId="52a29cb4-095e-4b88-8e5b-abe65ecae15b" providerId="ADAL" clId="{8113D61B-746A-4E5D-AD9B-46C672B12936}" dt="2023-01-31T22:57:35.910" v="150"/>
          <ac:picMkLst>
            <pc:docMk/>
            <pc:sldMk cId="2521337418" sldId="275"/>
            <ac:picMk id="35" creationId="{4FC2F3A5-7881-4943-9E5C-F1DFA3904B6A}"/>
          </ac:picMkLst>
        </pc:picChg>
        <pc:picChg chg="add del mod">
          <ac:chgData name="Miao, Xuanbo" userId="52a29cb4-095e-4b88-8e5b-abe65ecae15b" providerId="ADAL" clId="{8113D61B-746A-4E5D-AD9B-46C672B12936}" dt="2023-01-31T22:57:35.910" v="150"/>
          <ac:picMkLst>
            <pc:docMk/>
            <pc:sldMk cId="2521337418" sldId="275"/>
            <ac:picMk id="37" creationId="{812E5F6A-8268-4C63-B7E2-D0E549BE6EBD}"/>
          </ac:picMkLst>
        </pc:picChg>
        <pc:picChg chg="add del mod">
          <ac:chgData name="Miao, Xuanbo" userId="52a29cb4-095e-4b88-8e5b-abe65ecae15b" providerId="ADAL" clId="{8113D61B-746A-4E5D-AD9B-46C672B12936}" dt="2023-01-31T22:57:35.910" v="150"/>
          <ac:picMkLst>
            <pc:docMk/>
            <pc:sldMk cId="2521337418" sldId="275"/>
            <ac:picMk id="39" creationId="{EB5C1D3B-714B-44A1-899E-BB4763A06A48}"/>
          </ac:picMkLst>
        </pc:picChg>
        <pc:picChg chg="add del mod">
          <ac:chgData name="Miao, Xuanbo" userId="52a29cb4-095e-4b88-8e5b-abe65ecae15b" providerId="ADAL" clId="{8113D61B-746A-4E5D-AD9B-46C672B12936}" dt="2023-01-31T22:57:35.910" v="150"/>
          <ac:picMkLst>
            <pc:docMk/>
            <pc:sldMk cId="2521337418" sldId="275"/>
            <ac:picMk id="41" creationId="{112F74DC-505B-41CE-84C0-FAA298B1FA16}"/>
          </ac:picMkLst>
        </pc:picChg>
        <pc:picChg chg="add del mod">
          <ac:chgData name="Miao, Xuanbo" userId="52a29cb4-095e-4b88-8e5b-abe65ecae15b" providerId="ADAL" clId="{8113D61B-746A-4E5D-AD9B-46C672B12936}" dt="2023-01-31T22:57:35.910" v="150"/>
          <ac:picMkLst>
            <pc:docMk/>
            <pc:sldMk cId="2521337418" sldId="275"/>
            <ac:picMk id="43" creationId="{E2883D78-97B9-4F16-8026-3ACAF081BBD8}"/>
          </ac:picMkLst>
        </pc:picChg>
        <pc:picChg chg="add del mod">
          <ac:chgData name="Miao, Xuanbo" userId="52a29cb4-095e-4b88-8e5b-abe65ecae15b" providerId="ADAL" clId="{8113D61B-746A-4E5D-AD9B-46C672B12936}" dt="2023-01-31T22:57:35.910" v="150"/>
          <ac:picMkLst>
            <pc:docMk/>
            <pc:sldMk cId="2521337418" sldId="275"/>
            <ac:picMk id="45" creationId="{2AC5481F-0753-4BB0-9332-32C4AE1088A5}"/>
          </ac:picMkLst>
        </pc:picChg>
        <pc:picChg chg="add del mod">
          <ac:chgData name="Miao, Xuanbo" userId="52a29cb4-095e-4b88-8e5b-abe65ecae15b" providerId="ADAL" clId="{8113D61B-746A-4E5D-AD9B-46C672B12936}" dt="2023-01-31T22:57:35.910" v="150"/>
          <ac:picMkLst>
            <pc:docMk/>
            <pc:sldMk cId="2521337418" sldId="275"/>
            <ac:picMk id="47" creationId="{2F29BC40-8167-43DE-A78B-EECCEF4F8F8C}"/>
          </ac:picMkLst>
        </pc:picChg>
        <pc:picChg chg="add del mod">
          <ac:chgData name="Miao, Xuanbo" userId="52a29cb4-095e-4b88-8e5b-abe65ecae15b" providerId="ADAL" clId="{8113D61B-746A-4E5D-AD9B-46C672B12936}" dt="2023-01-31T22:57:35.910" v="150"/>
          <ac:picMkLst>
            <pc:docMk/>
            <pc:sldMk cId="2521337418" sldId="275"/>
            <ac:picMk id="49" creationId="{3D69F8AC-2B86-4DBD-B1BB-9F2C7A132E1C}"/>
          </ac:picMkLst>
        </pc:picChg>
        <pc:picChg chg="add del mod">
          <ac:chgData name="Miao, Xuanbo" userId="52a29cb4-095e-4b88-8e5b-abe65ecae15b" providerId="ADAL" clId="{8113D61B-746A-4E5D-AD9B-46C672B12936}" dt="2023-01-31T22:57:35.910" v="150"/>
          <ac:picMkLst>
            <pc:docMk/>
            <pc:sldMk cId="2521337418" sldId="275"/>
            <ac:picMk id="51" creationId="{B33BCCF1-1BB5-4AAA-BB8E-48903D50D67B}"/>
          </ac:picMkLst>
        </pc:picChg>
        <pc:picChg chg="add mod">
          <ac:chgData name="Miao, Xuanbo" userId="52a29cb4-095e-4b88-8e5b-abe65ecae15b" providerId="ADAL" clId="{8113D61B-746A-4E5D-AD9B-46C672B12936}" dt="2023-01-31T23:02:56.818" v="312" actId="1076"/>
          <ac:picMkLst>
            <pc:docMk/>
            <pc:sldMk cId="2521337418" sldId="275"/>
            <ac:picMk id="53" creationId="{608532B0-F84B-4D65-B63A-352411D70E36}"/>
          </ac:picMkLst>
        </pc:picChg>
        <pc:picChg chg="add mod">
          <ac:chgData name="Miao, Xuanbo" userId="52a29cb4-095e-4b88-8e5b-abe65ecae15b" providerId="ADAL" clId="{8113D61B-746A-4E5D-AD9B-46C672B12936}" dt="2023-01-31T23:02:56.818" v="312" actId="1076"/>
          <ac:picMkLst>
            <pc:docMk/>
            <pc:sldMk cId="2521337418" sldId="275"/>
            <ac:picMk id="55" creationId="{5590D45E-DB7C-4931-AFE4-EECEEBEC22B2}"/>
          </ac:picMkLst>
        </pc:picChg>
        <pc:picChg chg="add mod">
          <ac:chgData name="Miao, Xuanbo" userId="52a29cb4-095e-4b88-8e5b-abe65ecae15b" providerId="ADAL" clId="{8113D61B-746A-4E5D-AD9B-46C672B12936}" dt="2023-01-31T23:02:56.818" v="312" actId="1076"/>
          <ac:picMkLst>
            <pc:docMk/>
            <pc:sldMk cId="2521337418" sldId="275"/>
            <ac:picMk id="57" creationId="{44371F64-CA95-4554-926D-BC22F424B4A3}"/>
          </ac:picMkLst>
        </pc:picChg>
        <pc:picChg chg="add del mod">
          <ac:chgData name="Miao, Xuanbo" userId="52a29cb4-095e-4b88-8e5b-abe65ecae15b" providerId="ADAL" clId="{8113D61B-746A-4E5D-AD9B-46C672B12936}" dt="2023-01-31T23:00:14.435" v="223" actId="21"/>
          <ac:picMkLst>
            <pc:docMk/>
            <pc:sldMk cId="2521337418" sldId="275"/>
            <ac:picMk id="59" creationId="{66D58BC7-0B23-4968-9834-0B789219239D}"/>
          </ac:picMkLst>
        </pc:picChg>
        <pc:picChg chg="add del mod">
          <ac:chgData name="Miao, Xuanbo" userId="52a29cb4-095e-4b88-8e5b-abe65ecae15b" providerId="ADAL" clId="{8113D61B-746A-4E5D-AD9B-46C672B12936}" dt="2023-01-31T23:00:14.435" v="223" actId="21"/>
          <ac:picMkLst>
            <pc:docMk/>
            <pc:sldMk cId="2521337418" sldId="275"/>
            <ac:picMk id="61" creationId="{F2E59AC7-01C5-4968-AEDA-083CE4D57F2D}"/>
          </ac:picMkLst>
        </pc:picChg>
        <pc:picChg chg="add del mod">
          <ac:chgData name="Miao, Xuanbo" userId="52a29cb4-095e-4b88-8e5b-abe65ecae15b" providerId="ADAL" clId="{8113D61B-746A-4E5D-AD9B-46C672B12936}" dt="2023-01-31T23:00:14.435" v="223" actId="21"/>
          <ac:picMkLst>
            <pc:docMk/>
            <pc:sldMk cId="2521337418" sldId="275"/>
            <ac:picMk id="63" creationId="{534C3086-B19F-4C08-85F5-B5D55EDBD158}"/>
          </ac:picMkLst>
        </pc:picChg>
        <pc:picChg chg="add del mod">
          <ac:chgData name="Miao, Xuanbo" userId="52a29cb4-095e-4b88-8e5b-abe65ecae15b" providerId="ADAL" clId="{8113D61B-746A-4E5D-AD9B-46C672B12936}" dt="2023-01-31T23:00:14.435" v="223" actId="21"/>
          <ac:picMkLst>
            <pc:docMk/>
            <pc:sldMk cId="2521337418" sldId="275"/>
            <ac:picMk id="65" creationId="{7DA44A66-24C6-4C05-8713-4A8336252EE7}"/>
          </ac:picMkLst>
        </pc:picChg>
        <pc:picChg chg="add mod">
          <ac:chgData name="Miao, Xuanbo" userId="52a29cb4-095e-4b88-8e5b-abe65ecae15b" providerId="ADAL" clId="{8113D61B-746A-4E5D-AD9B-46C672B12936}" dt="2023-01-31T23:02:56.818" v="312" actId="1076"/>
          <ac:picMkLst>
            <pc:docMk/>
            <pc:sldMk cId="2521337418" sldId="275"/>
            <ac:picMk id="67" creationId="{D21715D9-40DE-4F8A-A61B-19CAF4953964}"/>
          </ac:picMkLst>
        </pc:picChg>
        <pc:picChg chg="add mod">
          <ac:chgData name="Miao, Xuanbo" userId="52a29cb4-095e-4b88-8e5b-abe65ecae15b" providerId="ADAL" clId="{8113D61B-746A-4E5D-AD9B-46C672B12936}" dt="2023-01-31T23:02:56.818" v="312" actId="1076"/>
          <ac:picMkLst>
            <pc:docMk/>
            <pc:sldMk cId="2521337418" sldId="275"/>
            <ac:picMk id="69" creationId="{04DCCEF7-C9D3-4D62-AEF6-84717376E2F2}"/>
          </ac:picMkLst>
        </pc:picChg>
        <pc:picChg chg="add mod">
          <ac:chgData name="Miao, Xuanbo" userId="52a29cb4-095e-4b88-8e5b-abe65ecae15b" providerId="ADAL" clId="{8113D61B-746A-4E5D-AD9B-46C672B12936}" dt="2023-01-31T23:02:56.818" v="312" actId="1076"/>
          <ac:picMkLst>
            <pc:docMk/>
            <pc:sldMk cId="2521337418" sldId="275"/>
            <ac:picMk id="71" creationId="{6C0AD2EA-FF3C-46AB-9857-37ADF7CB3867}"/>
          </ac:picMkLst>
        </pc:picChg>
        <pc:picChg chg="add mod">
          <ac:chgData name="Miao, Xuanbo" userId="52a29cb4-095e-4b88-8e5b-abe65ecae15b" providerId="ADAL" clId="{8113D61B-746A-4E5D-AD9B-46C672B12936}" dt="2023-01-31T23:02:56.818" v="312" actId="1076"/>
          <ac:picMkLst>
            <pc:docMk/>
            <pc:sldMk cId="2521337418" sldId="275"/>
            <ac:picMk id="73" creationId="{3446C487-8412-4BA8-8EB2-4B85CA09AC7B}"/>
          </ac:picMkLst>
        </pc:picChg>
        <pc:picChg chg="add del mod">
          <ac:chgData name="Miao, Xuanbo" userId="52a29cb4-095e-4b88-8e5b-abe65ecae15b" providerId="ADAL" clId="{8113D61B-746A-4E5D-AD9B-46C672B12936}" dt="2023-01-31T23:00:14.435" v="223" actId="21"/>
          <ac:picMkLst>
            <pc:docMk/>
            <pc:sldMk cId="2521337418" sldId="275"/>
            <ac:picMk id="75" creationId="{AD0E7E20-955B-4241-A58B-B005EA2CA68B}"/>
          </ac:picMkLst>
        </pc:picChg>
        <pc:picChg chg="add del mod">
          <ac:chgData name="Miao, Xuanbo" userId="52a29cb4-095e-4b88-8e5b-abe65ecae15b" providerId="ADAL" clId="{8113D61B-746A-4E5D-AD9B-46C672B12936}" dt="2023-01-31T23:00:14.435" v="223" actId="21"/>
          <ac:picMkLst>
            <pc:docMk/>
            <pc:sldMk cId="2521337418" sldId="275"/>
            <ac:picMk id="77" creationId="{301873B7-C459-4A44-B9BB-E44B6CD6E3F3}"/>
          </ac:picMkLst>
        </pc:picChg>
        <pc:picChg chg="add del mod">
          <ac:chgData name="Miao, Xuanbo" userId="52a29cb4-095e-4b88-8e5b-abe65ecae15b" providerId="ADAL" clId="{8113D61B-746A-4E5D-AD9B-46C672B12936}" dt="2023-01-31T23:00:14.435" v="223" actId="21"/>
          <ac:picMkLst>
            <pc:docMk/>
            <pc:sldMk cId="2521337418" sldId="275"/>
            <ac:picMk id="79" creationId="{589D2602-6583-43C9-86BA-39D3220E9109}"/>
          </ac:picMkLst>
        </pc:picChg>
        <pc:picChg chg="add del mod">
          <ac:chgData name="Miao, Xuanbo" userId="52a29cb4-095e-4b88-8e5b-abe65ecae15b" providerId="ADAL" clId="{8113D61B-746A-4E5D-AD9B-46C672B12936}" dt="2023-01-31T23:00:14.435" v="223" actId="21"/>
          <ac:picMkLst>
            <pc:docMk/>
            <pc:sldMk cId="2521337418" sldId="275"/>
            <ac:picMk id="81" creationId="{252B5B8F-C110-45C8-A390-F23C53AB1B84}"/>
          </ac:picMkLst>
        </pc:picChg>
        <pc:picChg chg="add mod">
          <ac:chgData name="Miao, Xuanbo" userId="52a29cb4-095e-4b88-8e5b-abe65ecae15b" providerId="ADAL" clId="{8113D61B-746A-4E5D-AD9B-46C672B12936}" dt="2023-01-31T23:02:56.818" v="312" actId="1076"/>
          <ac:picMkLst>
            <pc:docMk/>
            <pc:sldMk cId="2521337418" sldId="275"/>
            <ac:picMk id="83" creationId="{8518D391-11CD-460B-8745-84FFB05191ED}"/>
          </ac:picMkLst>
        </pc:picChg>
        <pc:picChg chg="add mod">
          <ac:chgData name="Miao, Xuanbo" userId="52a29cb4-095e-4b88-8e5b-abe65ecae15b" providerId="ADAL" clId="{8113D61B-746A-4E5D-AD9B-46C672B12936}" dt="2023-01-31T23:02:56.818" v="312" actId="1076"/>
          <ac:picMkLst>
            <pc:docMk/>
            <pc:sldMk cId="2521337418" sldId="275"/>
            <ac:picMk id="85" creationId="{BF641211-8676-4EC6-BD7A-CB614BC30956}"/>
          </ac:picMkLst>
        </pc:picChg>
        <pc:picChg chg="add mod">
          <ac:chgData name="Miao, Xuanbo" userId="52a29cb4-095e-4b88-8e5b-abe65ecae15b" providerId="ADAL" clId="{8113D61B-746A-4E5D-AD9B-46C672B12936}" dt="2023-01-31T23:02:56.818" v="312" actId="1076"/>
          <ac:picMkLst>
            <pc:docMk/>
            <pc:sldMk cId="2521337418" sldId="275"/>
            <ac:picMk id="87" creationId="{19886300-F031-49B7-87B0-555987FF1A43}"/>
          </ac:picMkLst>
        </pc:picChg>
        <pc:picChg chg="add mod">
          <ac:chgData name="Miao, Xuanbo" userId="52a29cb4-095e-4b88-8e5b-abe65ecae15b" providerId="ADAL" clId="{8113D61B-746A-4E5D-AD9B-46C672B12936}" dt="2023-01-31T23:02:56.818" v="312" actId="1076"/>
          <ac:picMkLst>
            <pc:docMk/>
            <pc:sldMk cId="2521337418" sldId="275"/>
            <ac:picMk id="89" creationId="{77C8D52C-9FF3-4587-8716-60A380E62036}"/>
          </ac:picMkLst>
        </pc:picChg>
        <pc:picChg chg="add mod">
          <ac:chgData name="Miao, Xuanbo" userId="52a29cb4-095e-4b88-8e5b-abe65ecae15b" providerId="ADAL" clId="{8113D61B-746A-4E5D-AD9B-46C672B12936}" dt="2023-01-31T23:02:56.818" v="312" actId="1076"/>
          <ac:picMkLst>
            <pc:docMk/>
            <pc:sldMk cId="2521337418" sldId="275"/>
            <ac:picMk id="90" creationId="{49D36C54-57F0-46D4-B0FA-9EA97FC37E55}"/>
          </ac:picMkLst>
        </pc:picChg>
      </pc:sldChg>
      <pc:sldChg chg="modSp mod">
        <pc:chgData name="Miao, Xuanbo" userId="52a29cb4-095e-4b88-8e5b-abe65ecae15b" providerId="ADAL" clId="{8113D61B-746A-4E5D-AD9B-46C672B12936}" dt="2023-02-01T23:45:57.544" v="349"/>
        <pc:sldMkLst>
          <pc:docMk/>
          <pc:sldMk cId="2579405120" sldId="278"/>
        </pc:sldMkLst>
        <pc:spChg chg="mod">
          <ac:chgData name="Miao, Xuanbo" userId="52a29cb4-095e-4b88-8e5b-abe65ecae15b" providerId="ADAL" clId="{8113D61B-746A-4E5D-AD9B-46C672B12936}" dt="2023-02-01T23:45:50.659" v="347"/>
          <ac:spMkLst>
            <pc:docMk/>
            <pc:sldMk cId="2579405120" sldId="278"/>
            <ac:spMk id="11" creationId="{1F538E00-F993-4D17-A49A-0990AC39C5DC}"/>
          </ac:spMkLst>
        </pc:spChg>
        <pc:spChg chg="mod">
          <ac:chgData name="Miao, Xuanbo" userId="52a29cb4-095e-4b88-8e5b-abe65ecae15b" providerId="ADAL" clId="{8113D61B-746A-4E5D-AD9B-46C672B12936}" dt="2023-02-01T23:45:54.253" v="348"/>
          <ac:spMkLst>
            <pc:docMk/>
            <pc:sldMk cId="2579405120" sldId="278"/>
            <ac:spMk id="12" creationId="{0DAD51F0-1BFE-4660-88F5-CD9E0DD4822C}"/>
          </ac:spMkLst>
        </pc:spChg>
        <pc:spChg chg="mod">
          <ac:chgData name="Miao, Xuanbo" userId="52a29cb4-095e-4b88-8e5b-abe65ecae15b" providerId="ADAL" clId="{8113D61B-746A-4E5D-AD9B-46C672B12936}" dt="2023-02-01T23:45:57.544" v="349"/>
          <ac:spMkLst>
            <pc:docMk/>
            <pc:sldMk cId="2579405120" sldId="278"/>
            <ac:spMk id="13" creationId="{B83708DE-2380-424B-8D0E-11FDCD07928A}"/>
          </ac:spMkLst>
        </pc:spChg>
      </pc:sldChg>
    </pc:docChg>
  </pc:docChgLst>
  <pc:docChgLst>
    <pc:chgData name="Xuanbo" userId="52a29cb4-095e-4b88-8e5b-abe65ecae15b" providerId="ADAL" clId="{25745604-CCC7-48F4-843B-722F26C1113A}"/>
    <pc:docChg chg="undo redo custSel addSld delSld modSld addSection delSection">
      <pc:chgData name="Xuanbo" userId="52a29cb4-095e-4b88-8e5b-abe65ecae15b" providerId="ADAL" clId="{25745604-CCC7-48F4-843B-722F26C1113A}" dt="2023-02-09T06:47:25.814" v="2042" actId="113"/>
      <pc:docMkLst>
        <pc:docMk/>
      </pc:docMkLst>
      <pc:sldChg chg="addSp delSp modSp mod">
        <pc:chgData name="Xuanbo" userId="52a29cb4-095e-4b88-8e5b-abe65ecae15b" providerId="ADAL" clId="{25745604-CCC7-48F4-843B-722F26C1113A}" dt="2023-02-09T06:32:34.390" v="1724"/>
        <pc:sldMkLst>
          <pc:docMk/>
          <pc:sldMk cId="552668685" sldId="257"/>
        </pc:sldMkLst>
        <pc:spChg chg="add del mod">
          <ac:chgData name="Xuanbo" userId="52a29cb4-095e-4b88-8e5b-abe65ecae15b" providerId="ADAL" clId="{25745604-CCC7-48F4-843B-722F26C1113A}" dt="2023-02-09T05:55:19.583" v="1046" actId="21"/>
          <ac:spMkLst>
            <pc:docMk/>
            <pc:sldMk cId="552668685" sldId="257"/>
            <ac:spMk id="3" creationId="{20325110-61F9-C684-2DCD-06D38968443F}"/>
          </ac:spMkLst>
        </pc:spChg>
        <pc:spChg chg="mod">
          <ac:chgData name="Xuanbo" userId="52a29cb4-095e-4b88-8e5b-abe65ecae15b" providerId="ADAL" clId="{25745604-CCC7-48F4-843B-722F26C1113A}" dt="2023-02-09T05:51:59.216" v="1030" actId="20577"/>
          <ac:spMkLst>
            <pc:docMk/>
            <pc:sldMk cId="552668685" sldId="257"/>
            <ac:spMk id="9" creationId="{4536A1E2-19E5-85F2-60D0-8CF11F284471}"/>
          </ac:spMkLst>
        </pc:spChg>
        <pc:spChg chg="mod">
          <ac:chgData name="Xuanbo" userId="52a29cb4-095e-4b88-8e5b-abe65ecae15b" providerId="ADAL" clId="{25745604-CCC7-48F4-843B-722F26C1113A}" dt="2023-02-09T05:52:08.379" v="1031"/>
          <ac:spMkLst>
            <pc:docMk/>
            <pc:sldMk cId="552668685" sldId="257"/>
            <ac:spMk id="11" creationId="{8870D315-40E3-0EC2-6D56-E03037F01BA6}"/>
          </ac:spMkLst>
        </pc:spChg>
        <pc:spChg chg="add del mod">
          <ac:chgData name="Xuanbo" userId="52a29cb4-095e-4b88-8e5b-abe65ecae15b" providerId="ADAL" clId="{25745604-CCC7-48F4-843B-722F26C1113A}" dt="2023-02-09T05:55:48.085" v="1065" actId="1076"/>
          <ac:spMkLst>
            <pc:docMk/>
            <pc:sldMk cId="552668685" sldId="257"/>
            <ac:spMk id="17" creationId="{A38F9D7A-3D85-442F-B4DE-D086862C6FF7}"/>
          </ac:spMkLst>
        </pc:spChg>
        <pc:spChg chg="add mod">
          <ac:chgData name="Xuanbo" userId="52a29cb4-095e-4b88-8e5b-abe65ecae15b" providerId="ADAL" clId="{25745604-CCC7-48F4-843B-722F26C1113A}" dt="2023-02-09T05:55:48.085" v="1065" actId="1076"/>
          <ac:spMkLst>
            <pc:docMk/>
            <pc:sldMk cId="552668685" sldId="257"/>
            <ac:spMk id="18" creationId="{1EAA9979-C218-4DFA-A67E-9A56C9789E18}"/>
          </ac:spMkLst>
        </pc:spChg>
        <pc:spChg chg="add del mod">
          <ac:chgData name="Xuanbo" userId="52a29cb4-095e-4b88-8e5b-abe65ecae15b" providerId="ADAL" clId="{25745604-CCC7-48F4-843B-722F26C1113A}" dt="2023-02-09T06:24:44.552" v="1299" actId="478"/>
          <ac:spMkLst>
            <pc:docMk/>
            <pc:sldMk cId="552668685" sldId="257"/>
            <ac:spMk id="19" creationId="{405565F7-620A-4252-A1D5-B40FAB9AFF7E}"/>
          </ac:spMkLst>
        </pc:spChg>
        <pc:spChg chg="add del mod">
          <ac:chgData name="Xuanbo" userId="52a29cb4-095e-4b88-8e5b-abe65ecae15b" providerId="ADAL" clId="{25745604-CCC7-48F4-843B-722F26C1113A}" dt="2023-02-09T06:24:44.552" v="1299" actId="478"/>
          <ac:spMkLst>
            <pc:docMk/>
            <pc:sldMk cId="552668685" sldId="257"/>
            <ac:spMk id="20" creationId="{D12985EA-04DF-4BE6-89A1-DC6DBF2B70DC}"/>
          </ac:spMkLst>
        </pc:spChg>
        <pc:spChg chg="add del mod">
          <ac:chgData name="Xuanbo" userId="52a29cb4-095e-4b88-8e5b-abe65ecae15b" providerId="ADAL" clId="{25745604-CCC7-48F4-843B-722F26C1113A}" dt="2023-02-09T06:24:44.552" v="1299" actId="478"/>
          <ac:spMkLst>
            <pc:docMk/>
            <pc:sldMk cId="552668685" sldId="257"/>
            <ac:spMk id="21" creationId="{CA22F692-C078-4449-A2EE-AAF0A67EE2F2}"/>
          </ac:spMkLst>
        </pc:spChg>
        <pc:spChg chg="add del mod">
          <ac:chgData name="Xuanbo" userId="52a29cb4-095e-4b88-8e5b-abe65ecae15b" providerId="ADAL" clId="{25745604-CCC7-48F4-843B-722F26C1113A}" dt="2023-02-09T06:24:41.669" v="1297"/>
          <ac:spMkLst>
            <pc:docMk/>
            <pc:sldMk cId="552668685" sldId="257"/>
            <ac:spMk id="23" creationId="{76BB3749-639F-4EA5-93C3-9E9D454B9B0C}"/>
          </ac:spMkLst>
        </pc:spChg>
        <pc:spChg chg="add del mod">
          <ac:chgData name="Xuanbo" userId="52a29cb4-095e-4b88-8e5b-abe65ecae15b" providerId="ADAL" clId="{25745604-CCC7-48F4-843B-722F26C1113A}" dt="2023-02-09T06:24:41.669" v="1297"/>
          <ac:spMkLst>
            <pc:docMk/>
            <pc:sldMk cId="552668685" sldId="257"/>
            <ac:spMk id="24" creationId="{46B5A94C-BCB8-4D83-A454-2AC0598D2C11}"/>
          </ac:spMkLst>
        </pc:spChg>
        <pc:spChg chg="add del mod">
          <ac:chgData name="Xuanbo" userId="52a29cb4-095e-4b88-8e5b-abe65ecae15b" providerId="ADAL" clId="{25745604-CCC7-48F4-843B-722F26C1113A}" dt="2023-02-09T06:24:41.669" v="1297"/>
          <ac:spMkLst>
            <pc:docMk/>
            <pc:sldMk cId="552668685" sldId="257"/>
            <ac:spMk id="25" creationId="{2092A08F-9706-4E3D-8C20-19B27C18E05E}"/>
          </ac:spMkLst>
        </pc:spChg>
        <pc:spChg chg="add mod">
          <ac:chgData name="Xuanbo" userId="52a29cb4-095e-4b88-8e5b-abe65ecae15b" providerId="ADAL" clId="{25745604-CCC7-48F4-843B-722F26C1113A}" dt="2023-02-09T06:24:49.199" v="1301" actId="1076"/>
          <ac:spMkLst>
            <pc:docMk/>
            <pc:sldMk cId="552668685" sldId="257"/>
            <ac:spMk id="26" creationId="{0407B3E5-CE7A-401C-A1CE-1519C4DA8793}"/>
          </ac:spMkLst>
        </pc:spChg>
        <pc:spChg chg="add mod">
          <ac:chgData name="Xuanbo" userId="52a29cb4-095e-4b88-8e5b-abe65ecae15b" providerId="ADAL" clId="{25745604-CCC7-48F4-843B-722F26C1113A}" dt="2023-02-09T06:24:49.199" v="1301" actId="1076"/>
          <ac:spMkLst>
            <pc:docMk/>
            <pc:sldMk cId="552668685" sldId="257"/>
            <ac:spMk id="28" creationId="{CC0E7717-3020-4A18-BC55-99C5EEDFAACD}"/>
          </ac:spMkLst>
        </pc:spChg>
        <pc:spChg chg="add mod">
          <ac:chgData name="Xuanbo" userId="52a29cb4-095e-4b88-8e5b-abe65ecae15b" providerId="ADAL" clId="{25745604-CCC7-48F4-843B-722F26C1113A}" dt="2023-02-09T06:24:49.199" v="1301" actId="1076"/>
          <ac:spMkLst>
            <pc:docMk/>
            <pc:sldMk cId="552668685" sldId="257"/>
            <ac:spMk id="29" creationId="{ACB66BD8-7374-4491-900C-0E255A8CA2F0}"/>
          </ac:spMkLst>
        </pc:spChg>
        <pc:spChg chg="del">
          <ac:chgData name="Xuanbo" userId="52a29cb4-095e-4b88-8e5b-abe65ecae15b" providerId="ADAL" clId="{25745604-CCC7-48F4-843B-722F26C1113A}" dt="2023-02-09T05:36:18.332" v="912" actId="21"/>
          <ac:spMkLst>
            <pc:docMk/>
            <pc:sldMk cId="552668685" sldId="257"/>
            <ac:spMk id="57" creationId="{222C48E9-1CB5-4D92-849C-3695EE91C176}"/>
          </ac:spMkLst>
        </pc:spChg>
        <pc:spChg chg="del">
          <ac:chgData name="Xuanbo" userId="52a29cb4-095e-4b88-8e5b-abe65ecae15b" providerId="ADAL" clId="{25745604-CCC7-48F4-843B-722F26C1113A}" dt="2023-02-09T05:36:18.332" v="912" actId="21"/>
          <ac:spMkLst>
            <pc:docMk/>
            <pc:sldMk cId="552668685" sldId="257"/>
            <ac:spMk id="58" creationId="{BA356A98-885C-459E-A103-C3A88D514616}"/>
          </ac:spMkLst>
        </pc:spChg>
        <pc:spChg chg="del">
          <ac:chgData name="Xuanbo" userId="52a29cb4-095e-4b88-8e5b-abe65ecae15b" providerId="ADAL" clId="{25745604-CCC7-48F4-843B-722F26C1113A}" dt="2023-02-09T05:36:18.332" v="912" actId="21"/>
          <ac:spMkLst>
            <pc:docMk/>
            <pc:sldMk cId="552668685" sldId="257"/>
            <ac:spMk id="59" creationId="{A1CEDD5B-DADB-4519-867D-1ED8571C7B1B}"/>
          </ac:spMkLst>
        </pc:spChg>
        <pc:picChg chg="del">
          <ac:chgData name="Xuanbo" userId="52a29cb4-095e-4b88-8e5b-abe65ecae15b" providerId="ADAL" clId="{25745604-CCC7-48F4-843B-722F26C1113A}" dt="2023-02-09T05:36:18.332" v="912" actId="21"/>
          <ac:picMkLst>
            <pc:docMk/>
            <pc:sldMk cId="552668685" sldId="257"/>
            <ac:picMk id="4" creationId="{3E36C62D-0064-48F5-AA5F-F837F4A65535}"/>
          </ac:picMkLst>
        </pc:picChg>
        <pc:picChg chg="del">
          <ac:chgData name="Xuanbo" userId="52a29cb4-095e-4b88-8e5b-abe65ecae15b" providerId="ADAL" clId="{25745604-CCC7-48F4-843B-722F26C1113A}" dt="2023-02-09T05:36:18.332" v="912" actId="21"/>
          <ac:picMkLst>
            <pc:docMk/>
            <pc:sldMk cId="552668685" sldId="257"/>
            <ac:picMk id="5" creationId="{509C492E-AB79-4DF2-9078-74BC202FC435}"/>
          </ac:picMkLst>
        </pc:picChg>
        <pc:picChg chg="add mod">
          <ac:chgData name="Xuanbo" userId="52a29cb4-095e-4b88-8e5b-abe65ecae15b" providerId="ADAL" clId="{25745604-CCC7-48F4-843B-722F26C1113A}" dt="2023-02-09T05:44:54.451" v="1000" actId="14100"/>
          <ac:picMkLst>
            <pc:docMk/>
            <pc:sldMk cId="552668685" sldId="257"/>
            <ac:picMk id="6" creationId="{A23A1939-A937-4416-A7B4-8A107ABA2B22}"/>
          </ac:picMkLst>
        </pc:picChg>
        <pc:picChg chg="add del mod">
          <ac:chgData name="Xuanbo" userId="52a29cb4-095e-4b88-8e5b-abe65ecae15b" providerId="ADAL" clId="{25745604-CCC7-48F4-843B-722F26C1113A}" dt="2023-02-09T06:32:34.111" v="1723" actId="478"/>
          <ac:picMkLst>
            <pc:docMk/>
            <pc:sldMk cId="552668685" sldId="257"/>
            <ac:picMk id="8" creationId="{9801524F-6E3A-4625-96A7-2EFCBE9F60CA}"/>
          </ac:picMkLst>
        </pc:picChg>
        <pc:picChg chg="add mod">
          <ac:chgData name="Xuanbo" userId="52a29cb4-095e-4b88-8e5b-abe65ecae15b" providerId="ADAL" clId="{25745604-CCC7-48F4-843B-722F26C1113A}" dt="2023-02-09T05:47:45.623" v="1025" actId="1037"/>
          <ac:picMkLst>
            <pc:docMk/>
            <pc:sldMk cId="552668685" sldId="257"/>
            <ac:picMk id="10" creationId="{B4A64A85-6265-48B6-842D-9341D0872C25}"/>
          </ac:picMkLst>
        </pc:picChg>
        <pc:picChg chg="add del mod">
          <ac:chgData name="Xuanbo" userId="52a29cb4-095e-4b88-8e5b-abe65ecae15b" providerId="ADAL" clId="{25745604-CCC7-48F4-843B-722F26C1113A}" dt="2023-02-09T06:32:32.955" v="1722" actId="21"/>
          <ac:picMkLst>
            <pc:docMk/>
            <pc:sldMk cId="552668685" sldId="257"/>
            <ac:picMk id="12" creationId="{78671873-345D-4920-9387-E44118BCA2DE}"/>
          </ac:picMkLst>
        </pc:picChg>
        <pc:picChg chg="add mod">
          <ac:chgData name="Xuanbo" userId="52a29cb4-095e-4b88-8e5b-abe65ecae15b" providerId="ADAL" clId="{25745604-CCC7-48F4-843B-722F26C1113A}" dt="2023-02-09T06:32:34.390" v="1724"/>
          <ac:picMkLst>
            <pc:docMk/>
            <pc:sldMk cId="552668685" sldId="257"/>
            <ac:picMk id="30" creationId="{3356447B-58D2-4F8B-A28C-51F79511AC4F}"/>
          </ac:picMkLst>
        </pc:picChg>
        <pc:picChg chg="del">
          <ac:chgData name="Xuanbo" userId="52a29cb4-095e-4b88-8e5b-abe65ecae15b" providerId="ADAL" clId="{25745604-CCC7-48F4-843B-722F26C1113A}" dt="2023-02-09T05:36:18.332" v="912" actId="21"/>
          <ac:picMkLst>
            <pc:docMk/>
            <pc:sldMk cId="552668685" sldId="257"/>
            <ac:picMk id="85" creationId="{4AB1AFC1-A1B8-4D47-A492-330D1B3F5080}"/>
          </ac:picMkLst>
        </pc:picChg>
        <pc:cxnChg chg="add del mod">
          <ac:chgData name="Xuanbo" userId="52a29cb4-095e-4b88-8e5b-abe65ecae15b" providerId="ADAL" clId="{25745604-CCC7-48F4-843B-722F26C1113A}" dt="2023-02-09T06:24:42.173" v="1298" actId="478"/>
          <ac:cxnSpMkLst>
            <pc:docMk/>
            <pc:sldMk cId="552668685" sldId="257"/>
            <ac:cxnSpMk id="22" creationId="{10641A20-2F44-4635-9055-AFB038B2D9AC}"/>
          </ac:cxnSpMkLst>
        </pc:cxnChg>
        <pc:cxnChg chg="del">
          <ac:chgData name="Xuanbo" userId="52a29cb4-095e-4b88-8e5b-abe65ecae15b" providerId="ADAL" clId="{25745604-CCC7-48F4-843B-722F26C1113A}" dt="2023-02-09T05:36:18.332" v="912" actId="21"/>
          <ac:cxnSpMkLst>
            <pc:docMk/>
            <pc:sldMk cId="552668685" sldId="257"/>
            <ac:cxnSpMk id="27" creationId="{683EED44-A760-D3EE-798C-72B165C98A8A}"/>
          </ac:cxnSpMkLst>
        </pc:cxnChg>
      </pc:sldChg>
      <pc:sldChg chg="del">
        <pc:chgData name="Xuanbo" userId="52a29cb4-095e-4b88-8e5b-abe65ecae15b" providerId="ADAL" clId="{25745604-CCC7-48F4-843B-722F26C1113A}" dt="2023-02-09T04:47:57.587" v="285" actId="2696"/>
        <pc:sldMkLst>
          <pc:docMk/>
          <pc:sldMk cId="3980408318" sldId="273"/>
        </pc:sldMkLst>
      </pc:sldChg>
      <pc:sldChg chg="del">
        <pc:chgData name="Xuanbo" userId="52a29cb4-095e-4b88-8e5b-abe65ecae15b" providerId="ADAL" clId="{25745604-CCC7-48F4-843B-722F26C1113A}" dt="2023-02-09T04:47:57.587" v="285" actId="2696"/>
        <pc:sldMkLst>
          <pc:docMk/>
          <pc:sldMk cId="734887308" sldId="274"/>
        </pc:sldMkLst>
      </pc:sldChg>
      <pc:sldChg chg="addSp delSp modSp mod">
        <pc:chgData name="Xuanbo" userId="52a29cb4-095e-4b88-8e5b-abe65ecae15b" providerId="ADAL" clId="{25745604-CCC7-48F4-843B-722F26C1113A}" dt="2023-02-09T05:43:55.832" v="972" actId="164"/>
        <pc:sldMkLst>
          <pc:docMk/>
          <pc:sldMk cId="2521337418" sldId="275"/>
        </pc:sldMkLst>
        <pc:spChg chg="mod">
          <ac:chgData name="Xuanbo" userId="52a29cb4-095e-4b88-8e5b-abe65ecae15b" providerId="ADAL" clId="{25745604-CCC7-48F4-843B-722F26C1113A}" dt="2023-02-09T05:09:52.413" v="684"/>
          <ac:spMkLst>
            <pc:docMk/>
            <pc:sldMk cId="2521337418" sldId="275"/>
            <ac:spMk id="15" creationId="{AE0F84E0-2C8F-46A6-A837-5F04D710B315}"/>
          </ac:spMkLst>
        </pc:spChg>
        <pc:spChg chg="del mod">
          <ac:chgData name="Xuanbo" userId="52a29cb4-095e-4b88-8e5b-abe65ecae15b" providerId="ADAL" clId="{25745604-CCC7-48F4-843B-722F26C1113A}" dt="2023-02-09T04:38:36.287" v="99" actId="21"/>
          <ac:spMkLst>
            <pc:docMk/>
            <pc:sldMk cId="2521337418" sldId="275"/>
            <ac:spMk id="25" creationId="{971E23B1-9044-4B27-8D85-4FC081313677}"/>
          </ac:spMkLst>
        </pc:spChg>
        <pc:spChg chg="mod">
          <ac:chgData name="Xuanbo" userId="52a29cb4-095e-4b88-8e5b-abe65ecae15b" providerId="ADAL" clId="{25745604-CCC7-48F4-843B-722F26C1113A}" dt="2023-02-09T05:43:55.832" v="972" actId="164"/>
          <ac:spMkLst>
            <pc:docMk/>
            <pc:sldMk cId="2521337418" sldId="275"/>
            <ac:spMk id="26" creationId="{56071444-5EE6-44DA-A30A-9BEAB1F27970}"/>
          </ac:spMkLst>
        </pc:spChg>
        <pc:spChg chg="del mod">
          <ac:chgData name="Xuanbo" userId="52a29cb4-095e-4b88-8e5b-abe65ecae15b" providerId="ADAL" clId="{25745604-CCC7-48F4-843B-722F26C1113A}" dt="2023-02-09T04:39:08.783" v="116" actId="21"/>
          <ac:spMkLst>
            <pc:docMk/>
            <pc:sldMk cId="2521337418" sldId="275"/>
            <ac:spMk id="27" creationId="{DADC9CF8-2FA0-41BF-BF2F-D801A0C633A3}"/>
          </ac:spMkLst>
        </pc:spChg>
        <pc:spChg chg="del mod">
          <ac:chgData name="Xuanbo" userId="52a29cb4-095e-4b88-8e5b-abe65ecae15b" providerId="ADAL" clId="{25745604-CCC7-48F4-843B-722F26C1113A}" dt="2023-02-09T04:38:40.511" v="102" actId="21"/>
          <ac:spMkLst>
            <pc:docMk/>
            <pc:sldMk cId="2521337418" sldId="275"/>
            <ac:spMk id="28" creationId="{9E3FB55E-D68E-45CE-A63D-64AF83D0A3AC}"/>
          </ac:spMkLst>
        </pc:spChg>
        <pc:spChg chg="del mod">
          <ac:chgData name="Xuanbo" userId="52a29cb4-095e-4b88-8e5b-abe65ecae15b" providerId="ADAL" clId="{25745604-CCC7-48F4-843B-722F26C1113A}" dt="2023-02-09T04:38:40.511" v="102" actId="21"/>
          <ac:spMkLst>
            <pc:docMk/>
            <pc:sldMk cId="2521337418" sldId="275"/>
            <ac:spMk id="29" creationId="{A0D9A0AC-E98F-4D13-A450-4B7B7E9FDAB4}"/>
          </ac:spMkLst>
        </pc:spChg>
        <pc:spChg chg="del mod">
          <ac:chgData name="Xuanbo" userId="52a29cb4-095e-4b88-8e5b-abe65ecae15b" providerId="ADAL" clId="{25745604-CCC7-48F4-843B-722F26C1113A}" dt="2023-02-09T04:38:40.511" v="102" actId="21"/>
          <ac:spMkLst>
            <pc:docMk/>
            <pc:sldMk cId="2521337418" sldId="275"/>
            <ac:spMk id="30" creationId="{6D284D89-76FC-4CF3-80F7-118BD2DADDE7}"/>
          </ac:spMkLst>
        </pc:spChg>
        <pc:spChg chg="del">
          <ac:chgData name="Xuanbo" userId="52a29cb4-095e-4b88-8e5b-abe65ecae15b" providerId="ADAL" clId="{25745604-CCC7-48F4-843B-722F26C1113A}" dt="2023-02-09T04:33:23.444" v="0" actId="21"/>
          <ac:spMkLst>
            <pc:docMk/>
            <pc:sldMk cId="2521337418" sldId="275"/>
            <ac:spMk id="35" creationId="{56C5CDB1-9141-4220-BC97-D88EDD14EFD2}"/>
          </ac:spMkLst>
        </pc:spChg>
        <pc:spChg chg="del">
          <ac:chgData name="Xuanbo" userId="52a29cb4-095e-4b88-8e5b-abe65ecae15b" providerId="ADAL" clId="{25745604-CCC7-48F4-843B-722F26C1113A}" dt="2023-02-09T04:33:23.444" v="0" actId="21"/>
          <ac:spMkLst>
            <pc:docMk/>
            <pc:sldMk cId="2521337418" sldId="275"/>
            <ac:spMk id="37" creationId="{67CEC2E0-F29E-4E7E-96E8-B40928461495}"/>
          </ac:spMkLst>
        </pc:spChg>
        <pc:spChg chg="del">
          <ac:chgData name="Xuanbo" userId="52a29cb4-095e-4b88-8e5b-abe65ecae15b" providerId="ADAL" clId="{25745604-CCC7-48F4-843B-722F26C1113A}" dt="2023-02-09T04:33:23.444" v="0" actId="21"/>
          <ac:spMkLst>
            <pc:docMk/>
            <pc:sldMk cId="2521337418" sldId="275"/>
            <ac:spMk id="41" creationId="{247E26EC-5AE1-42C2-B7E3-92150AD87FF2}"/>
          </ac:spMkLst>
        </pc:spChg>
        <pc:spChg chg="add mod">
          <ac:chgData name="Xuanbo" userId="52a29cb4-095e-4b88-8e5b-abe65ecae15b" providerId="ADAL" clId="{25745604-CCC7-48F4-843B-722F26C1113A}" dt="2023-02-09T05:43:55.832" v="972" actId="164"/>
          <ac:spMkLst>
            <pc:docMk/>
            <pc:sldMk cId="2521337418" sldId="275"/>
            <ac:spMk id="65" creationId="{9BF96ACB-FA41-4ED8-B0C0-496464B25ECF}"/>
          </ac:spMkLst>
        </pc:spChg>
        <pc:spChg chg="add mod topLvl">
          <ac:chgData name="Xuanbo" userId="52a29cb4-095e-4b88-8e5b-abe65ecae15b" providerId="ADAL" clId="{25745604-CCC7-48F4-843B-722F26C1113A}" dt="2023-02-09T05:43:55.832" v="972" actId="164"/>
          <ac:spMkLst>
            <pc:docMk/>
            <pc:sldMk cId="2521337418" sldId="275"/>
            <ac:spMk id="68" creationId="{2DA3DE1C-65CD-4EC1-A5FA-15E5E88EF8B3}"/>
          </ac:spMkLst>
        </pc:spChg>
        <pc:spChg chg="add del mod">
          <ac:chgData name="Xuanbo" userId="52a29cb4-095e-4b88-8e5b-abe65ecae15b" providerId="ADAL" clId="{25745604-CCC7-48F4-843B-722F26C1113A}" dt="2023-02-09T04:40:27.736" v="165" actId="21"/>
          <ac:spMkLst>
            <pc:docMk/>
            <pc:sldMk cId="2521337418" sldId="275"/>
            <ac:spMk id="70" creationId="{0596EDD2-315E-436D-9C6C-CFC8EB6EFA22}"/>
          </ac:spMkLst>
        </pc:spChg>
        <pc:spChg chg="add mod">
          <ac:chgData name="Xuanbo" userId="52a29cb4-095e-4b88-8e5b-abe65ecae15b" providerId="ADAL" clId="{25745604-CCC7-48F4-843B-722F26C1113A}" dt="2023-02-09T04:40:29.976" v="167" actId="571"/>
          <ac:spMkLst>
            <pc:docMk/>
            <pc:sldMk cId="2521337418" sldId="275"/>
            <ac:spMk id="72" creationId="{373B8C8E-D4DB-45B7-8EEA-0DD0774DF350}"/>
          </ac:spMkLst>
        </pc:spChg>
        <pc:spChg chg="add mod">
          <ac:chgData name="Xuanbo" userId="52a29cb4-095e-4b88-8e5b-abe65ecae15b" providerId="ADAL" clId="{25745604-CCC7-48F4-843B-722F26C1113A}" dt="2023-02-09T04:40:29.976" v="167" actId="571"/>
          <ac:spMkLst>
            <pc:docMk/>
            <pc:sldMk cId="2521337418" sldId="275"/>
            <ac:spMk id="74" creationId="{8D39459E-EF3D-42EE-89D7-55EEC824AE24}"/>
          </ac:spMkLst>
        </pc:spChg>
        <pc:spChg chg="mod topLvl">
          <ac:chgData name="Xuanbo" userId="52a29cb4-095e-4b88-8e5b-abe65ecae15b" providerId="ADAL" clId="{25745604-CCC7-48F4-843B-722F26C1113A}" dt="2023-02-09T05:43:55.832" v="972" actId="164"/>
          <ac:spMkLst>
            <pc:docMk/>
            <pc:sldMk cId="2521337418" sldId="275"/>
            <ac:spMk id="78" creationId="{4F72936C-4FF5-4487-AC49-26DDA2EF8D30}"/>
          </ac:spMkLst>
        </pc:spChg>
        <pc:spChg chg="mod topLvl">
          <ac:chgData name="Xuanbo" userId="52a29cb4-095e-4b88-8e5b-abe65ecae15b" providerId="ADAL" clId="{25745604-CCC7-48F4-843B-722F26C1113A}" dt="2023-02-09T05:43:55.832" v="972" actId="164"/>
          <ac:spMkLst>
            <pc:docMk/>
            <pc:sldMk cId="2521337418" sldId="275"/>
            <ac:spMk id="81" creationId="{30EFBA89-C114-4E85-94CD-E525F49AA9C2}"/>
          </ac:spMkLst>
        </pc:spChg>
        <pc:spChg chg="add del mod">
          <ac:chgData name="Xuanbo" userId="52a29cb4-095e-4b88-8e5b-abe65ecae15b" providerId="ADAL" clId="{25745604-CCC7-48F4-843B-722F26C1113A}" dt="2023-02-09T04:43:39.156" v="233" actId="21"/>
          <ac:spMkLst>
            <pc:docMk/>
            <pc:sldMk cId="2521337418" sldId="275"/>
            <ac:spMk id="84" creationId="{91C67D1D-0A4C-4917-B520-FA6728EFBCA5}"/>
          </ac:spMkLst>
        </pc:spChg>
        <pc:spChg chg="mod topLvl">
          <ac:chgData name="Xuanbo" userId="52a29cb4-095e-4b88-8e5b-abe65ecae15b" providerId="ADAL" clId="{25745604-CCC7-48F4-843B-722F26C1113A}" dt="2023-02-09T05:43:55.832" v="972" actId="164"/>
          <ac:spMkLst>
            <pc:docMk/>
            <pc:sldMk cId="2521337418" sldId="275"/>
            <ac:spMk id="100" creationId="{60628FF6-0AF6-4764-A96C-5C42C24AAE45}"/>
          </ac:spMkLst>
        </pc:spChg>
        <pc:spChg chg="mod topLvl">
          <ac:chgData name="Xuanbo" userId="52a29cb4-095e-4b88-8e5b-abe65ecae15b" providerId="ADAL" clId="{25745604-CCC7-48F4-843B-722F26C1113A}" dt="2023-02-09T05:43:55.832" v="972" actId="164"/>
          <ac:spMkLst>
            <pc:docMk/>
            <pc:sldMk cId="2521337418" sldId="275"/>
            <ac:spMk id="103" creationId="{DDC521CC-C49D-4501-B976-79514DC0FA80}"/>
          </ac:spMkLst>
        </pc:spChg>
        <pc:spChg chg="mod topLvl">
          <ac:chgData name="Xuanbo" userId="52a29cb4-095e-4b88-8e5b-abe65ecae15b" providerId="ADAL" clId="{25745604-CCC7-48F4-843B-722F26C1113A}" dt="2023-02-09T05:43:55.832" v="972" actId="164"/>
          <ac:spMkLst>
            <pc:docMk/>
            <pc:sldMk cId="2521337418" sldId="275"/>
            <ac:spMk id="106" creationId="{637300E5-F479-4551-820F-A977BBD65B4A}"/>
          </ac:spMkLst>
        </pc:spChg>
        <pc:grpChg chg="add del mod topLvl">
          <ac:chgData name="Xuanbo" userId="52a29cb4-095e-4b88-8e5b-abe65ecae15b" providerId="ADAL" clId="{25745604-CCC7-48F4-843B-722F26C1113A}" dt="2023-02-09T04:38:19.788" v="94" actId="165"/>
          <ac:grpSpMkLst>
            <pc:docMk/>
            <pc:sldMk cId="2521337418" sldId="275"/>
            <ac:grpSpMk id="13" creationId="{D7E02085-5E39-482C-84C8-ECABFAA047E2}"/>
          </ac:grpSpMkLst>
        </pc:grpChg>
        <pc:grpChg chg="add del mod topLvl">
          <ac:chgData name="Xuanbo" userId="52a29cb4-095e-4b88-8e5b-abe65ecae15b" providerId="ADAL" clId="{25745604-CCC7-48F4-843B-722F26C1113A}" dt="2023-02-09T04:38:19.788" v="94" actId="165"/>
          <ac:grpSpMkLst>
            <pc:docMk/>
            <pc:sldMk cId="2521337418" sldId="275"/>
            <ac:grpSpMk id="14" creationId="{F7AA639B-B801-405E-9B11-928CD3A59CF9}"/>
          </ac:grpSpMkLst>
        </pc:grpChg>
        <pc:grpChg chg="add del mod">
          <ac:chgData name="Xuanbo" userId="52a29cb4-095e-4b88-8e5b-abe65ecae15b" providerId="ADAL" clId="{25745604-CCC7-48F4-843B-722F26C1113A}" dt="2023-02-09T04:38:18.896" v="93" actId="165"/>
          <ac:grpSpMkLst>
            <pc:docMk/>
            <pc:sldMk cId="2521337418" sldId="275"/>
            <ac:grpSpMk id="16" creationId="{F1B850F7-0D89-4917-82FD-8C5121022FE4}"/>
          </ac:grpSpMkLst>
        </pc:grpChg>
        <pc:grpChg chg="add del mod">
          <ac:chgData name="Xuanbo" userId="52a29cb4-095e-4b88-8e5b-abe65ecae15b" providerId="ADAL" clId="{25745604-CCC7-48F4-843B-722F26C1113A}" dt="2023-02-09T04:44:10.989" v="242" actId="165"/>
          <ac:grpSpMkLst>
            <pc:docMk/>
            <pc:sldMk cId="2521337418" sldId="275"/>
            <ac:grpSpMk id="20" creationId="{02B1C8ED-2923-4FE1-B325-E33BD3168B28}"/>
          </ac:grpSpMkLst>
        </pc:grpChg>
        <pc:grpChg chg="add mod">
          <ac:chgData name="Xuanbo" userId="52a29cb4-095e-4b88-8e5b-abe65ecae15b" providerId="ADAL" clId="{25745604-CCC7-48F4-843B-722F26C1113A}" dt="2023-02-09T05:43:55.832" v="972" actId="164"/>
          <ac:grpSpMkLst>
            <pc:docMk/>
            <pc:sldMk cId="2521337418" sldId="275"/>
            <ac:grpSpMk id="34" creationId="{F5BEFFB5-6BC3-43B3-99BF-1905436AAB64}"/>
          </ac:grpSpMkLst>
        </pc:grpChg>
        <pc:grpChg chg="add del mod">
          <ac:chgData name="Xuanbo" userId="52a29cb4-095e-4b88-8e5b-abe65ecae15b" providerId="ADAL" clId="{25745604-CCC7-48F4-843B-722F26C1113A}" dt="2023-02-09T04:44:10.989" v="242" actId="165"/>
          <ac:grpSpMkLst>
            <pc:docMk/>
            <pc:sldMk cId="2521337418" sldId="275"/>
            <ac:grpSpMk id="77" creationId="{F270E010-5A22-441C-A9B5-28359DBE55E4}"/>
          </ac:grpSpMkLst>
        </pc:grpChg>
        <pc:grpChg chg="add del mod">
          <ac:chgData name="Xuanbo" userId="52a29cb4-095e-4b88-8e5b-abe65ecae15b" providerId="ADAL" clId="{25745604-CCC7-48F4-843B-722F26C1113A}" dt="2023-02-09T04:44:10.989" v="242" actId="165"/>
          <ac:grpSpMkLst>
            <pc:docMk/>
            <pc:sldMk cId="2521337418" sldId="275"/>
            <ac:grpSpMk id="80" creationId="{729CD15B-3480-48A5-A763-F6A87BEC1463}"/>
          </ac:grpSpMkLst>
        </pc:grpChg>
        <pc:grpChg chg="add del mod">
          <ac:chgData name="Xuanbo" userId="52a29cb4-095e-4b88-8e5b-abe65ecae15b" providerId="ADAL" clId="{25745604-CCC7-48F4-843B-722F26C1113A}" dt="2023-02-09T04:43:54.649" v="235" actId="165"/>
          <ac:grpSpMkLst>
            <pc:docMk/>
            <pc:sldMk cId="2521337418" sldId="275"/>
            <ac:grpSpMk id="99" creationId="{A2518E7E-15A6-402E-985A-CF55845283E5}"/>
          </ac:grpSpMkLst>
        </pc:grpChg>
        <pc:grpChg chg="add del mod">
          <ac:chgData name="Xuanbo" userId="52a29cb4-095e-4b88-8e5b-abe65ecae15b" providerId="ADAL" clId="{25745604-CCC7-48F4-843B-722F26C1113A}" dt="2023-02-09T04:43:56.244" v="236" actId="165"/>
          <ac:grpSpMkLst>
            <pc:docMk/>
            <pc:sldMk cId="2521337418" sldId="275"/>
            <ac:grpSpMk id="102" creationId="{78B9654D-E401-4007-9A83-D9C54766AAC4}"/>
          </ac:grpSpMkLst>
        </pc:grpChg>
        <pc:grpChg chg="add del mod">
          <ac:chgData name="Xuanbo" userId="52a29cb4-095e-4b88-8e5b-abe65ecae15b" providerId="ADAL" clId="{25745604-CCC7-48F4-843B-722F26C1113A}" dt="2023-02-09T04:43:57.790" v="237" actId="165"/>
          <ac:grpSpMkLst>
            <pc:docMk/>
            <pc:sldMk cId="2521337418" sldId="275"/>
            <ac:grpSpMk id="105" creationId="{D16E9FD6-6F59-4E3F-88B5-526745E119B9}"/>
          </ac:grpSpMkLst>
        </pc:grpChg>
        <pc:picChg chg="add mod ord topLvl">
          <ac:chgData name="Xuanbo" userId="52a29cb4-095e-4b88-8e5b-abe65ecae15b" providerId="ADAL" clId="{25745604-CCC7-48F4-843B-722F26C1113A}" dt="2023-02-09T05:43:55.832" v="972" actId="164"/>
          <ac:picMkLst>
            <pc:docMk/>
            <pc:sldMk cId="2521337418" sldId="275"/>
            <ac:picMk id="3" creationId="{B20CCE5E-A772-4A14-A4E4-C2A0313FF314}"/>
          </ac:picMkLst>
        </pc:picChg>
        <pc:picChg chg="del">
          <ac:chgData name="Xuanbo" userId="52a29cb4-095e-4b88-8e5b-abe65ecae15b" providerId="ADAL" clId="{25745604-CCC7-48F4-843B-722F26C1113A}" dt="2023-02-09T04:33:23.444" v="0" actId="21"/>
          <ac:picMkLst>
            <pc:docMk/>
            <pc:sldMk cId="2521337418" sldId="275"/>
            <ac:picMk id="4" creationId="{05D5F716-5A42-47BC-B164-50DF4C577A3A}"/>
          </ac:picMkLst>
        </pc:picChg>
        <pc:picChg chg="del">
          <ac:chgData name="Xuanbo" userId="52a29cb4-095e-4b88-8e5b-abe65ecae15b" providerId="ADAL" clId="{25745604-CCC7-48F4-843B-722F26C1113A}" dt="2023-02-09T04:33:23.444" v="0" actId="21"/>
          <ac:picMkLst>
            <pc:docMk/>
            <pc:sldMk cId="2521337418" sldId="275"/>
            <ac:picMk id="6" creationId="{AB31F38D-4DC9-4332-A46D-74BDD78E4FFF}"/>
          </ac:picMkLst>
        </pc:picChg>
        <pc:picChg chg="add mod topLvl">
          <ac:chgData name="Xuanbo" userId="52a29cb4-095e-4b88-8e5b-abe65ecae15b" providerId="ADAL" clId="{25745604-CCC7-48F4-843B-722F26C1113A}" dt="2023-02-09T05:43:55.832" v="972" actId="164"/>
          <ac:picMkLst>
            <pc:docMk/>
            <pc:sldMk cId="2521337418" sldId="275"/>
            <ac:picMk id="7" creationId="{AD02FC29-831F-4099-9D4B-44DBC8213EFD}"/>
          </ac:picMkLst>
        </pc:picChg>
        <pc:picChg chg="del">
          <ac:chgData name="Xuanbo" userId="52a29cb4-095e-4b88-8e5b-abe65ecae15b" providerId="ADAL" clId="{25745604-CCC7-48F4-843B-722F26C1113A}" dt="2023-02-09T04:33:23.444" v="0" actId="21"/>
          <ac:picMkLst>
            <pc:docMk/>
            <pc:sldMk cId="2521337418" sldId="275"/>
            <ac:picMk id="9" creationId="{1D187A9F-38A0-4D43-8A8F-358B1845CA5D}"/>
          </ac:picMkLst>
        </pc:picChg>
        <pc:picChg chg="add mod topLvl">
          <ac:chgData name="Xuanbo" userId="52a29cb4-095e-4b88-8e5b-abe65ecae15b" providerId="ADAL" clId="{25745604-CCC7-48F4-843B-722F26C1113A}" dt="2023-02-09T05:43:55.832" v="972" actId="164"/>
          <ac:picMkLst>
            <pc:docMk/>
            <pc:sldMk cId="2521337418" sldId="275"/>
            <ac:picMk id="10" creationId="{7E75A628-44C5-4768-9D36-7BEB78615D99}"/>
          </ac:picMkLst>
        </pc:picChg>
        <pc:picChg chg="add del mod">
          <ac:chgData name="Xuanbo" userId="52a29cb4-095e-4b88-8e5b-abe65ecae15b" providerId="ADAL" clId="{25745604-CCC7-48F4-843B-722F26C1113A}" dt="2023-02-09T04:35:12.609" v="50" actId="21"/>
          <ac:picMkLst>
            <pc:docMk/>
            <pc:sldMk cId="2521337418" sldId="275"/>
            <ac:picMk id="12" creationId="{60C6EE8E-675C-4F4B-A971-DCAFC0919BB6}"/>
          </ac:picMkLst>
        </pc:picChg>
        <pc:picChg chg="add mod topLvl">
          <ac:chgData name="Xuanbo" userId="52a29cb4-095e-4b88-8e5b-abe65ecae15b" providerId="ADAL" clId="{25745604-CCC7-48F4-843B-722F26C1113A}" dt="2023-02-09T05:43:55.832" v="972" actId="164"/>
          <ac:picMkLst>
            <pc:docMk/>
            <pc:sldMk cId="2521337418" sldId="275"/>
            <ac:picMk id="36" creationId="{CB25E4BD-66F7-4614-83EA-E298C862AD40}"/>
          </ac:picMkLst>
        </pc:picChg>
        <pc:picChg chg="add mod topLvl">
          <ac:chgData name="Xuanbo" userId="52a29cb4-095e-4b88-8e5b-abe65ecae15b" providerId="ADAL" clId="{25745604-CCC7-48F4-843B-722F26C1113A}" dt="2023-02-09T05:43:55.832" v="972" actId="164"/>
          <ac:picMkLst>
            <pc:docMk/>
            <pc:sldMk cId="2521337418" sldId="275"/>
            <ac:picMk id="38" creationId="{5E8419F6-F3BC-4B1D-88E1-5037A897C1CF}"/>
          </ac:picMkLst>
        </pc:picChg>
        <pc:picChg chg="add mod topLvl">
          <ac:chgData name="Xuanbo" userId="52a29cb4-095e-4b88-8e5b-abe65ecae15b" providerId="ADAL" clId="{25745604-CCC7-48F4-843B-722F26C1113A}" dt="2023-02-09T05:43:55.832" v="972" actId="164"/>
          <ac:picMkLst>
            <pc:docMk/>
            <pc:sldMk cId="2521337418" sldId="275"/>
            <ac:picMk id="39" creationId="{E5AA2D57-F112-45BA-B4F9-2FBFC1890306}"/>
          </ac:picMkLst>
        </pc:picChg>
        <pc:picChg chg="add mod ord topLvl">
          <ac:chgData name="Xuanbo" userId="52a29cb4-095e-4b88-8e5b-abe65ecae15b" providerId="ADAL" clId="{25745604-CCC7-48F4-843B-722F26C1113A}" dt="2023-02-09T05:43:55.832" v="972" actId="164"/>
          <ac:picMkLst>
            <pc:docMk/>
            <pc:sldMk cId="2521337418" sldId="275"/>
            <ac:picMk id="40" creationId="{D2DF28F4-D043-414F-BBCB-FA6DBF06F917}"/>
          </ac:picMkLst>
        </pc:picChg>
        <pc:picChg chg="add mod topLvl">
          <ac:chgData name="Xuanbo" userId="52a29cb4-095e-4b88-8e5b-abe65ecae15b" providerId="ADAL" clId="{25745604-CCC7-48F4-843B-722F26C1113A}" dt="2023-02-09T05:43:55.832" v="972" actId="164"/>
          <ac:picMkLst>
            <pc:docMk/>
            <pc:sldMk cId="2521337418" sldId="275"/>
            <ac:picMk id="42" creationId="{73A2F1F1-9244-4D0F-AAC7-C57B479290B5}"/>
          </ac:picMkLst>
        </pc:picChg>
        <pc:picChg chg="add mod topLvl">
          <ac:chgData name="Xuanbo" userId="52a29cb4-095e-4b88-8e5b-abe65ecae15b" providerId="ADAL" clId="{25745604-CCC7-48F4-843B-722F26C1113A}" dt="2023-02-09T05:43:55.832" v="972" actId="164"/>
          <ac:picMkLst>
            <pc:docMk/>
            <pc:sldMk cId="2521337418" sldId="275"/>
            <ac:picMk id="43" creationId="{A66357D4-A557-48C0-9813-5A3B61F9A5E1}"/>
          </ac:picMkLst>
        </pc:picChg>
        <pc:picChg chg="add mod">
          <ac:chgData name="Xuanbo" userId="52a29cb4-095e-4b88-8e5b-abe65ecae15b" providerId="ADAL" clId="{25745604-CCC7-48F4-843B-722F26C1113A}" dt="2023-02-09T04:36:30.792" v="72" actId="571"/>
          <ac:picMkLst>
            <pc:docMk/>
            <pc:sldMk cId="2521337418" sldId="275"/>
            <ac:picMk id="44" creationId="{D98CD074-CAC3-41CD-BE05-FA03A8FBF856}"/>
          </ac:picMkLst>
        </pc:picChg>
        <pc:picChg chg="add mod">
          <ac:chgData name="Xuanbo" userId="52a29cb4-095e-4b88-8e5b-abe65ecae15b" providerId="ADAL" clId="{25745604-CCC7-48F4-843B-722F26C1113A}" dt="2023-02-09T04:36:30.792" v="72" actId="571"/>
          <ac:picMkLst>
            <pc:docMk/>
            <pc:sldMk cId="2521337418" sldId="275"/>
            <ac:picMk id="45" creationId="{ED226BAC-63DA-4A20-B51D-5631477C3D2B}"/>
          </ac:picMkLst>
        </pc:picChg>
        <pc:picChg chg="add mod">
          <ac:chgData name="Xuanbo" userId="52a29cb4-095e-4b88-8e5b-abe65ecae15b" providerId="ADAL" clId="{25745604-CCC7-48F4-843B-722F26C1113A}" dt="2023-02-09T04:36:30.792" v="72" actId="571"/>
          <ac:picMkLst>
            <pc:docMk/>
            <pc:sldMk cId="2521337418" sldId="275"/>
            <ac:picMk id="46" creationId="{BCD70BA5-2195-44DC-9AB9-8C9E94C08D39}"/>
          </ac:picMkLst>
        </pc:picChg>
        <pc:picChg chg="add mod">
          <ac:chgData name="Xuanbo" userId="52a29cb4-095e-4b88-8e5b-abe65ecae15b" providerId="ADAL" clId="{25745604-CCC7-48F4-843B-722F26C1113A}" dt="2023-02-09T04:36:30.792" v="72" actId="571"/>
          <ac:picMkLst>
            <pc:docMk/>
            <pc:sldMk cId="2521337418" sldId="275"/>
            <ac:picMk id="47" creationId="{70D63CB1-C9F8-4B04-81FC-F5899310D001}"/>
          </ac:picMkLst>
        </pc:picChg>
        <pc:picChg chg="add mod">
          <ac:chgData name="Xuanbo" userId="52a29cb4-095e-4b88-8e5b-abe65ecae15b" providerId="ADAL" clId="{25745604-CCC7-48F4-843B-722F26C1113A}" dt="2023-02-09T04:36:30.792" v="72" actId="571"/>
          <ac:picMkLst>
            <pc:docMk/>
            <pc:sldMk cId="2521337418" sldId="275"/>
            <ac:picMk id="48" creationId="{A1A5FD5F-54A1-436E-81EE-A0CF67F2D451}"/>
          </ac:picMkLst>
        </pc:picChg>
        <pc:picChg chg="add mod">
          <ac:chgData name="Xuanbo" userId="52a29cb4-095e-4b88-8e5b-abe65ecae15b" providerId="ADAL" clId="{25745604-CCC7-48F4-843B-722F26C1113A}" dt="2023-02-09T04:36:30.792" v="72" actId="571"/>
          <ac:picMkLst>
            <pc:docMk/>
            <pc:sldMk cId="2521337418" sldId="275"/>
            <ac:picMk id="49" creationId="{00E96A42-9754-457A-A114-F61B58F230B6}"/>
          </ac:picMkLst>
        </pc:picChg>
        <pc:picChg chg="add mod">
          <ac:chgData name="Xuanbo" userId="52a29cb4-095e-4b88-8e5b-abe65ecae15b" providerId="ADAL" clId="{25745604-CCC7-48F4-843B-722F26C1113A}" dt="2023-02-09T04:36:30.792" v="72" actId="571"/>
          <ac:picMkLst>
            <pc:docMk/>
            <pc:sldMk cId="2521337418" sldId="275"/>
            <ac:picMk id="50" creationId="{46E058DE-5A56-4FF8-9E7B-DCC97A1B725B}"/>
          </ac:picMkLst>
        </pc:picChg>
        <pc:picChg chg="add mod">
          <ac:chgData name="Xuanbo" userId="52a29cb4-095e-4b88-8e5b-abe65ecae15b" providerId="ADAL" clId="{25745604-CCC7-48F4-843B-722F26C1113A}" dt="2023-02-09T04:36:30.792" v="72" actId="571"/>
          <ac:picMkLst>
            <pc:docMk/>
            <pc:sldMk cId="2521337418" sldId="275"/>
            <ac:picMk id="51" creationId="{D5BF8D7D-D55F-47BB-B7EE-618031FE00FC}"/>
          </ac:picMkLst>
        </pc:picChg>
        <pc:picChg chg="add mod">
          <ac:chgData name="Xuanbo" userId="52a29cb4-095e-4b88-8e5b-abe65ecae15b" providerId="ADAL" clId="{25745604-CCC7-48F4-843B-722F26C1113A}" dt="2023-02-09T04:36:30.792" v="72" actId="571"/>
          <ac:picMkLst>
            <pc:docMk/>
            <pc:sldMk cId="2521337418" sldId="275"/>
            <ac:picMk id="52" creationId="{059D69CF-7E5D-45E8-A091-546CB3157C02}"/>
          </ac:picMkLst>
        </pc:picChg>
        <pc:picChg chg="del">
          <ac:chgData name="Xuanbo" userId="52a29cb4-095e-4b88-8e5b-abe65ecae15b" providerId="ADAL" clId="{25745604-CCC7-48F4-843B-722F26C1113A}" dt="2023-02-09T04:33:23.444" v="0" actId="21"/>
          <ac:picMkLst>
            <pc:docMk/>
            <pc:sldMk cId="2521337418" sldId="275"/>
            <ac:picMk id="53" creationId="{608532B0-F84B-4D65-B63A-352411D70E36}"/>
          </ac:picMkLst>
        </pc:picChg>
        <pc:picChg chg="add del mod topLvl">
          <ac:chgData name="Xuanbo" userId="52a29cb4-095e-4b88-8e5b-abe65ecae15b" providerId="ADAL" clId="{25745604-CCC7-48F4-843B-722F26C1113A}" dt="2023-02-09T04:40:41.283" v="169" actId="21"/>
          <ac:picMkLst>
            <pc:docMk/>
            <pc:sldMk cId="2521337418" sldId="275"/>
            <ac:picMk id="54" creationId="{DB1A9476-0EB0-43E0-B937-81821E6F36D7}"/>
          </ac:picMkLst>
        </pc:picChg>
        <pc:picChg chg="del">
          <ac:chgData name="Xuanbo" userId="52a29cb4-095e-4b88-8e5b-abe65ecae15b" providerId="ADAL" clId="{25745604-CCC7-48F4-843B-722F26C1113A}" dt="2023-02-09T04:33:23.444" v="0" actId="21"/>
          <ac:picMkLst>
            <pc:docMk/>
            <pc:sldMk cId="2521337418" sldId="275"/>
            <ac:picMk id="55" creationId="{5590D45E-DB7C-4931-AFE4-EECEEBEC22B2}"/>
          </ac:picMkLst>
        </pc:picChg>
        <pc:picChg chg="add del mod topLvl">
          <ac:chgData name="Xuanbo" userId="52a29cb4-095e-4b88-8e5b-abe65ecae15b" providerId="ADAL" clId="{25745604-CCC7-48F4-843B-722F26C1113A}" dt="2023-02-09T04:40:41.283" v="169" actId="21"/>
          <ac:picMkLst>
            <pc:docMk/>
            <pc:sldMk cId="2521337418" sldId="275"/>
            <ac:picMk id="56" creationId="{EEC5C25D-EC9B-413C-9D45-7205355B04B1}"/>
          </ac:picMkLst>
        </pc:picChg>
        <pc:picChg chg="del">
          <ac:chgData name="Xuanbo" userId="52a29cb4-095e-4b88-8e5b-abe65ecae15b" providerId="ADAL" clId="{25745604-CCC7-48F4-843B-722F26C1113A}" dt="2023-02-09T04:33:23.444" v="0" actId="21"/>
          <ac:picMkLst>
            <pc:docMk/>
            <pc:sldMk cId="2521337418" sldId="275"/>
            <ac:picMk id="57" creationId="{44371F64-CA95-4554-926D-BC22F424B4A3}"/>
          </ac:picMkLst>
        </pc:picChg>
        <pc:picChg chg="add del mod topLvl">
          <ac:chgData name="Xuanbo" userId="52a29cb4-095e-4b88-8e5b-abe65ecae15b" providerId="ADAL" clId="{25745604-CCC7-48F4-843B-722F26C1113A}" dt="2023-02-09T04:40:41.283" v="169" actId="21"/>
          <ac:picMkLst>
            <pc:docMk/>
            <pc:sldMk cId="2521337418" sldId="275"/>
            <ac:picMk id="58" creationId="{56C15328-ECC2-4273-9B12-E89E9248EEA9}"/>
          </ac:picMkLst>
        </pc:picChg>
        <pc:picChg chg="add del mod topLvl">
          <ac:chgData name="Xuanbo" userId="52a29cb4-095e-4b88-8e5b-abe65ecae15b" providerId="ADAL" clId="{25745604-CCC7-48F4-843B-722F26C1113A}" dt="2023-02-09T04:40:41.283" v="169" actId="21"/>
          <ac:picMkLst>
            <pc:docMk/>
            <pc:sldMk cId="2521337418" sldId="275"/>
            <ac:picMk id="59" creationId="{81C372AC-E06D-46CB-82F8-46B9636D02AF}"/>
          </ac:picMkLst>
        </pc:picChg>
        <pc:picChg chg="add del mod topLvl">
          <ac:chgData name="Xuanbo" userId="52a29cb4-095e-4b88-8e5b-abe65ecae15b" providerId="ADAL" clId="{25745604-CCC7-48F4-843B-722F26C1113A}" dt="2023-02-09T04:40:41.283" v="169" actId="21"/>
          <ac:picMkLst>
            <pc:docMk/>
            <pc:sldMk cId="2521337418" sldId="275"/>
            <ac:picMk id="60" creationId="{A7AF0E51-124F-425E-AEA7-7578FF0605C4}"/>
          </ac:picMkLst>
        </pc:picChg>
        <pc:picChg chg="add del mod topLvl">
          <ac:chgData name="Xuanbo" userId="52a29cb4-095e-4b88-8e5b-abe65ecae15b" providerId="ADAL" clId="{25745604-CCC7-48F4-843B-722F26C1113A}" dt="2023-02-09T04:40:41.283" v="169" actId="21"/>
          <ac:picMkLst>
            <pc:docMk/>
            <pc:sldMk cId="2521337418" sldId="275"/>
            <ac:picMk id="61" creationId="{7C18D418-1B29-4215-AD84-561541AF3BB2}"/>
          </ac:picMkLst>
        </pc:picChg>
        <pc:picChg chg="add del mod topLvl">
          <ac:chgData name="Xuanbo" userId="52a29cb4-095e-4b88-8e5b-abe65ecae15b" providerId="ADAL" clId="{25745604-CCC7-48F4-843B-722F26C1113A}" dt="2023-02-09T04:40:41.283" v="169" actId="21"/>
          <ac:picMkLst>
            <pc:docMk/>
            <pc:sldMk cId="2521337418" sldId="275"/>
            <ac:picMk id="62" creationId="{62C859BE-50DE-4784-BC20-6AC4673B0B83}"/>
          </ac:picMkLst>
        </pc:picChg>
        <pc:picChg chg="add del mod topLvl">
          <ac:chgData name="Xuanbo" userId="52a29cb4-095e-4b88-8e5b-abe65ecae15b" providerId="ADAL" clId="{25745604-CCC7-48F4-843B-722F26C1113A}" dt="2023-02-09T04:40:41.283" v="169" actId="21"/>
          <ac:picMkLst>
            <pc:docMk/>
            <pc:sldMk cId="2521337418" sldId="275"/>
            <ac:picMk id="63" creationId="{74F7D28D-C3D7-4539-88AD-44CA9848AF8C}"/>
          </ac:picMkLst>
        </pc:picChg>
        <pc:picChg chg="add del mod topLvl">
          <ac:chgData name="Xuanbo" userId="52a29cb4-095e-4b88-8e5b-abe65ecae15b" providerId="ADAL" clId="{25745604-CCC7-48F4-843B-722F26C1113A}" dt="2023-02-09T04:40:41.283" v="169" actId="21"/>
          <ac:picMkLst>
            <pc:docMk/>
            <pc:sldMk cId="2521337418" sldId="275"/>
            <ac:picMk id="64" creationId="{C8D7CEE9-44B3-42C1-AB71-BF38839F4EA6}"/>
          </ac:picMkLst>
        </pc:picChg>
        <pc:picChg chg="del">
          <ac:chgData name="Xuanbo" userId="52a29cb4-095e-4b88-8e5b-abe65ecae15b" providerId="ADAL" clId="{25745604-CCC7-48F4-843B-722F26C1113A}" dt="2023-02-09T04:33:23.444" v="0" actId="21"/>
          <ac:picMkLst>
            <pc:docMk/>
            <pc:sldMk cId="2521337418" sldId="275"/>
            <ac:picMk id="67" creationId="{D21715D9-40DE-4F8A-A61B-19CAF4953964}"/>
          </ac:picMkLst>
        </pc:picChg>
        <pc:picChg chg="del">
          <ac:chgData name="Xuanbo" userId="52a29cb4-095e-4b88-8e5b-abe65ecae15b" providerId="ADAL" clId="{25745604-CCC7-48F4-843B-722F26C1113A}" dt="2023-02-09T04:33:23.444" v="0" actId="21"/>
          <ac:picMkLst>
            <pc:docMk/>
            <pc:sldMk cId="2521337418" sldId="275"/>
            <ac:picMk id="69" creationId="{04DCCEF7-C9D3-4D62-AEF6-84717376E2F2}"/>
          </ac:picMkLst>
        </pc:picChg>
        <pc:picChg chg="del">
          <ac:chgData name="Xuanbo" userId="52a29cb4-095e-4b88-8e5b-abe65ecae15b" providerId="ADAL" clId="{25745604-CCC7-48F4-843B-722F26C1113A}" dt="2023-02-09T04:33:23.444" v="0" actId="21"/>
          <ac:picMkLst>
            <pc:docMk/>
            <pc:sldMk cId="2521337418" sldId="275"/>
            <ac:picMk id="71" creationId="{6C0AD2EA-FF3C-46AB-9857-37ADF7CB3867}"/>
          </ac:picMkLst>
        </pc:picChg>
        <pc:picChg chg="del">
          <ac:chgData name="Xuanbo" userId="52a29cb4-095e-4b88-8e5b-abe65ecae15b" providerId="ADAL" clId="{25745604-CCC7-48F4-843B-722F26C1113A}" dt="2023-02-09T04:33:23.444" v="0" actId="21"/>
          <ac:picMkLst>
            <pc:docMk/>
            <pc:sldMk cId="2521337418" sldId="275"/>
            <ac:picMk id="73" creationId="{3446C487-8412-4BA8-8EB2-4B85CA09AC7B}"/>
          </ac:picMkLst>
        </pc:picChg>
        <pc:picChg chg="del">
          <ac:chgData name="Xuanbo" userId="52a29cb4-095e-4b88-8e5b-abe65ecae15b" providerId="ADAL" clId="{25745604-CCC7-48F4-843B-722F26C1113A}" dt="2023-02-09T04:33:23.444" v="0" actId="21"/>
          <ac:picMkLst>
            <pc:docMk/>
            <pc:sldMk cId="2521337418" sldId="275"/>
            <ac:picMk id="83" creationId="{8518D391-11CD-460B-8745-84FFB05191ED}"/>
          </ac:picMkLst>
        </pc:picChg>
        <pc:picChg chg="del">
          <ac:chgData name="Xuanbo" userId="52a29cb4-095e-4b88-8e5b-abe65ecae15b" providerId="ADAL" clId="{25745604-CCC7-48F4-843B-722F26C1113A}" dt="2023-02-09T04:33:23.444" v="0" actId="21"/>
          <ac:picMkLst>
            <pc:docMk/>
            <pc:sldMk cId="2521337418" sldId="275"/>
            <ac:picMk id="85" creationId="{BF641211-8676-4EC6-BD7A-CB614BC30956}"/>
          </ac:picMkLst>
        </pc:picChg>
        <pc:picChg chg="add mod ord">
          <ac:chgData name="Xuanbo" userId="52a29cb4-095e-4b88-8e5b-abe65ecae15b" providerId="ADAL" clId="{25745604-CCC7-48F4-843B-722F26C1113A}" dt="2023-02-09T05:43:55.832" v="972" actId="164"/>
          <ac:picMkLst>
            <pc:docMk/>
            <pc:sldMk cId="2521337418" sldId="275"/>
            <ac:picMk id="86" creationId="{2EA3A549-9519-4A6B-9DC6-51309A6963EA}"/>
          </ac:picMkLst>
        </pc:picChg>
        <pc:picChg chg="del">
          <ac:chgData name="Xuanbo" userId="52a29cb4-095e-4b88-8e5b-abe65ecae15b" providerId="ADAL" clId="{25745604-CCC7-48F4-843B-722F26C1113A}" dt="2023-02-09T04:33:23.444" v="0" actId="21"/>
          <ac:picMkLst>
            <pc:docMk/>
            <pc:sldMk cId="2521337418" sldId="275"/>
            <ac:picMk id="87" creationId="{19886300-F031-49B7-87B0-555987FF1A43}"/>
          </ac:picMkLst>
        </pc:picChg>
        <pc:picChg chg="add mod">
          <ac:chgData name="Xuanbo" userId="52a29cb4-095e-4b88-8e5b-abe65ecae15b" providerId="ADAL" clId="{25745604-CCC7-48F4-843B-722F26C1113A}" dt="2023-02-09T05:43:55.832" v="972" actId="164"/>
          <ac:picMkLst>
            <pc:docMk/>
            <pc:sldMk cId="2521337418" sldId="275"/>
            <ac:picMk id="88" creationId="{1CC013C3-CB6F-4ED0-BCD0-0087CEC69F26}"/>
          </ac:picMkLst>
        </pc:picChg>
        <pc:picChg chg="del">
          <ac:chgData name="Xuanbo" userId="52a29cb4-095e-4b88-8e5b-abe65ecae15b" providerId="ADAL" clId="{25745604-CCC7-48F4-843B-722F26C1113A}" dt="2023-02-09T04:33:23.444" v="0" actId="21"/>
          <ac:picMkLst>
            <pc:docMk/>
            <pc:sldMk cId="2521337418" sldId="275"/>
            <ac:picMk id="89" creationId="{77C8D52C-9FF3-4587-8716-60A380E62036}"/>
          </ac:picMkLst>
        </pc:picChg>
        <pc:picChg chg="del">
          <ac:chgData name="Xuanbo" userId="52a29cb4-095e-4b88-8e5b-abe65ecae15b" providerId="ADAL" clId="{25745604-CCC7-48F4-843B-722F26C1113A}" dt="2023-02-09T04:33:23.444" v="0" actId="21"/>
          <ac:picMkLst>
            <pc:docMk/>
            <pc:sldMk cId="2521337418" sldId="275"/>
            <ac:picMk id="90" creationId="{49D36C54-57F0-46D4-B0FA-9EA97FC37E55}"/>
          </ac:picMkLst>
        </pc:picChg>
        <pc:picChg chg="add mod">
          <ac:chgData name="Xuanbo" userId="52a29cb4-095e-4b88-8e5b-abe65ecae15b" providerId="ADAL" clId="{25745604-CCC7-48F4-843B-722F26C1113A}" dt="2023-02-09T05:43:55.832" v="972" actId="164"/>
          <ac:picMkLst>
            <pc:docMk/>
            <pc:sldMk cId="2521337418" sldId="275"/>
            <ac:picMk id="91" creationId="{5F6235BA-12D2-4E03-8776-D61B2ECE6566}"/>
          </ac:picMkLst>
        </pc:picChg>
        <pc:picChg chg="add mod">
          <ac:chgData name="Xuanbo" userId="52a29cb4-095e-4b88-8e5b-abe65ecae15b" providerId="ADAL" clId="{25745604-CCC7-48F4-843B-722F26C1113A}" dt="2023-02-09T05:43:55.832" v="972" actId="164"/>
          <ac:picMkLst>
            <pc:docMk/>
            <pc:sldMk cId="2521337418" sldId="275"/>
            <ac:picMk id="92" creationId="{C4D1DD1D-FF55-4E02-97A8-B2DE0B5E78D0}"/>
          </ac:picMkLst>
        </pc:picChg>
        <pc:picChg chg="add mod">
          <ac:chgData name="Xuanbo" userId="52a29cb4-095e-4b88-8e5b-abe65ecae15b" providerId="ADAL" clId="{25745604-CCC7-48F4-843B-722F26C1113A}" dt="2023-02-09T05:43:55.832" v="972" actId="164"/>
          <ac:picMkLst>
            <pc:docMk/>
            <pc:sldMk cId="2521337418" sldId="275"/>
            <ac:picMk id="93" creationId="{CB37FFDE-76BC-48BC-BDB1-D734E46E5D8B}"/>
          </ac:picMkLst>
        </pc:picChg>
        <pc:picChg chg="add mod">
          <ac:chgData name="Xuanbo" userId="52a29cb4-095e-4b88-8e5b-abe65ecae15b" providerId="ADAL" clId="{25745604-CCC7-48F4-843B-722F26C1113A}" dt="2023-02-09T05:43:55.832" v="972" actId="164"/>
          <ac:picMkLst>
            <pc:docMk/>
            <pc:sldMk cId="2521337418" sldId="275"/>
            <ac:picMk id="94" creationId="{94F5DAD8-7287-4520-9A4E-B8C81D85D37F}"/>
          </ac:picMkLst>
        </pc:picChg>
        <pc:picChg chg="add mod ord">
          <ac:chgData name="Xuanbo" userId="52a29cb4-095e-4b88-8e5b-abe65ecae15b" providerId="ADAL" clId="{25745604-CCC7-48F4-843B-722F26C1113A}" dt="2023-02-09T05:43:55.832" v="972" actId="164"/>
          <ac:picMkLst>
            <pc:docMk/>
            <pc:sldMk cId="2521337418" sldId="275"/>
            <ac:picMk id="95" creationId="{C25AA3CB-6A11-45E6-8CB3-DEAF42C6D86E}"/>
          </ac:picMkLst>
        </pc:picChg>
        <pc:picChg chg="add mod">
          <ac:chgData name="Xuanbo" userId="52a29cb4-095e-4b88-8e5b-abe65ecae15b" providerId="ADAL" clId="{25745604-CCC7-48F4-843B-722F26C1113A}" dt="2023-02-09T05:43:55.832" v="972" actId="164"/>
          <ac:picMkLst>
            <pc:docMk/>
            <pc:sldMk cId="2521337418" sldId="275"/>
            <ac:picMk id="96" creationId="{604BDCA2-08CE-466B-9D77-50D36768B31E}"/>
          </ac:picMkLst>
        </pc:picChg>
        <pc:picChg chg="add mod">
          <ac:chgData name="Xuanbo" userId="52a29cb4-095e-4b88-8e5b-abe65ecae15b" providerId="ADAL" clId="{25745604-CCC7-48F4-843B-722F26C1113A}" dt="2023-02-09T05:43:55.832" v="972" actId="164"/>
          <ac:picMkLst>
            <pc:docMk/>
            <pc:sldMk cId="2521337418" sldId="275"/>
            <ac:picMk id="97" creationId="{ADBDD176-AF74-4792-BC51-CEC90E2A8823}"/>
          </ac:picMkLst>
        </pc:picChg>
        <pc:cxnChg chg="add mod">
          <ac:chgData name="Xuanbo" userId="52a29cb4-095e-4b88-8e5b-abe65ecae15b" providerId="ADAL" clId="{25745604-CCC7-48F4-843B-722F26C1113A}" dt="2023-02-09T05:43:55.832" v="972" actId="164"/>
          <ac:cxnSpMkLst>
            <pc:docMk/>
            <pc:sldMk cId="2521337418" sldId="275"/>
            <ac:cxnSpMk id="66" creationId="{47B1EB07-C521-452F-8A87-E98B98838F03}"/>
          </ac:cxnSpMkLst>
        </pc:cxnChg>
        <pc:cxnChg chg="add del mod">
          <ac:chgData name="Xuanbo" userId="52a29cb4-095e-4b88-8e5b-abe65ecae15b" providerId="ADAL" clId="{25745604-CCC7-48F4-843B-722F26C1113A}" dt="2023-02-09T04:41:07.071" v="175" actId="21"/>
          <ac:cxnSpMkLst>
            <pc:docMk/>
            <pc:sldMk cId="2521337418" sldId="275"/>
            <ac:cxnSpMk id="75" creationId="{2F3996CE-ACCF-4006-8BDA-2928AA41F9D7}"/>
          </ac:cxnSpMkLst>
        </pc:cxnChg>
        <pc:cxnChg chg="add del mod topLvl">
          <ac:chgData name="Xuanbo" userId="52a29cb4-095e-4b88-8e5b-abe65ecae15b" providerId="ADAL" clId="{25745604-CCC7-48F4-843B-722F26C1113A}" dt="2023-02-09T04:44:34.084" v="252" actId="478"/>
          <ac:cxnSpMkLst>
            <pc:docMk/>
            <pc:sldMk cId="2521337418" sldId="275"/>
            <ac:cxnSpMk id="76" creationId="{38B16426-960F-4224-B46E-C9C271239E73}"/>
          </ac:cxnSpMkLst>
        </pc:cxnChg>
        <pc:cxnChg chg="del mod topLvl">
          <ac:chgData name="Xuanbo" userId="52a29cb4-095e-4b88-8e5b-abe65ecae15b" providerId="ADAL" clId="{25745604-CCC7-48F4-843B-722F26C1113A}" dt="2023-02-09T04:44:29.678" v="248" actId="478"/>
          <ac:cxnSpMkLst>
            <pc:docMk/>
            <pc:sldMk cId="2521337418" sldId="275"/>
            <ac:cxnSpMk id="79" creationId="{AC7CBED1-07BD-4256-AD04-81ACF7334831}"/>
          </ac:cxnSpMkLst>
        </pc:cxnChg>
        <pc:cxnChg chg="mod topLvl">
          <ac:chgData name="Xuanbo" userId="52a29cb4-095e-4b88-8e5b-abe65ecae15b" providerId="ADAL" clId="{25745604-CCC7-48F4-843B-722F26C1113A}" dt="2023-02-09T05:43:55.832" v="972" actId="164"/>
          <ac:cxnSpMkLst>
            <pc:docMk/>
            <pc:sldMk cId="2521337418" sldId="275"/>
            <ac:cxnSpMk id="82" creationId="{36A24143-E6D8-4689-B131-FE8B5BEBECC4}"/>
          </ac:cxnSpMkLst>
        </pc:cxnChg>
        <pc:cxnChg chg="add del mod">
          <ac:chgData name="Xuanbo" userId="52a29cb4-095e-4b88-8e5b-abe65ecae15b" providerId="ADAL" clId="{25745604-CCC7-48F4-843B-722F26C1113A}" dt="2023-02-09T04:43:29.345" v="223" actId="21"/>
          <ac:cxnSpMkLst>
            <pc:docMk/>
            <pc:sldMk cId="2521337418" sldId="275"/>
            <ac:cxnSpMk id="98" creationId="{6A3837D7-5F83-4BDA-80EA-87C0780CD986}"/>
          </ac:cxnSpMkLst>
        </pc:cxnChg>
        <pc:cxnChg chg="del mod topLvl">
          <ac:chgData name="Xuanbo" userId="52a29cb4-095e-4b88-8e5b-abe65ecae15b" providerId="ADAL" clId="{25745604-CCC7-48F4-843B-722F26C1113A}" dt="2023-02-09T04:44:06.675" v="241" actId="21"/>
          <ac:cxnSpMkLst>
            <pc:docMk/>
            <pc:sldMk cId="2521337418" sldId="275"/>
            <ac:cxnSpMk id="101" creationId="{69A6816B-95C1-4081-88DF-046D5493F649}"/>
          </ac:cxnSpMkLst>
        </pc:cxnChg>
        <pc:cxnChg chg="del mod topLvl">
          <ac:chgData name="Xuanbo" userId="52a29cb4-095e-4b88-8e5b-abe65ecae15b" providerId="ADAL" clId="{25745604-CCC7-48F4-843B-722F26C1113A}" dt="2023-02-09T04:44:05.819" v="240" actId="21"/>
          <ac:cxnSpMkLst>
            <pc:docMk/>
            <pc:sldMk cId="2521337418" sldId="275"/>
            <ac:cxnSpMk id="104" creationId="{4630FFAB-010C-4608-B220-03DBD3B118F3}"/>
          </ac:cxnSpMkLst>
        </pc:cxnChg>
        <pc:cxnChg chg="del mod topLvl">
          <ac:chgData name="Xuanbo" userId="52a29cb4-095e-4b88-8e5b-abe65ecae15b" providerId="ADAL" clId="{25745604-CCC7-48F4-843B-722F26C1113A}" dt="2023-02-09T04:44:04.474" v="239" actId="21"/>
          <ac:cxnSpMkLst>
            <pc:docMk/>
            <pc:sldMk cId="2521337418" sldId="275"/>
            <ac:cxnSpMk id="107" creationId="{53A1520F-ACFE-44A7-944A-01E4BAF4BC5B}"/>
          </ac:cxnSpMkLst>
        </pc:cxnChg>
        <pc:cxnChg chg="add del mod">
          <ac:chgData name="Xuanbo" userId="52a29cb4-095e-4b88-8e5b-abe65ecae15b" providerId="ADAL" clId="{25745604-CCC7-48F4-843B-722F26C1113A}" dt="2023-02-09T04:44:28.591" v="247" actId="21"/>
          <ac:cxnSpMkLst>
            <pc:docMk/>
            <pc:sldMk cId="2521337418" sldId="275"/>
            <ac:cxnSpMk id="108" creationId="{168177FD-29AC-45C6-A8E4-790F4CA8ED63}"/>
          </ac:cxnSpMkLst>
        </pc:cxnChg>
        <pc:cxnChg chg="add mod">
          <ac:chgData name="Xuanbo" userId="52a29cb4-095e-4b88-8e5b-abe65ecae15b" providerId="ADAL" clId="{25745604-CCC7-48F4-843B-722F26C1113A}" dt="2023-02-09T05:43:55.832" v="972" actId="164"/>
          <ac:cxnSpMkLst>
            <pc:docMk/>
            <pc:sldMk cId="2521337418" sldId="275"/>
            <ac:cxnSpMk id="109" creationId="{385B04D8-D591-45C9-BBBB-F6D42B89B857}"/>
          </ac:cxnSpMkLst>
        </pc:cxnChg>
        <pc:cxnChg chg="add del mod">
          <ac:chgData name="Xuanbo" userId="52a29cb4-095e-4b88-8e5b-abe65ecae15b" providerId="ADAL" clId="{25745604-CCC7-48F4-843B-722F26C1113A}" dt="2023-02-09T04:44:32.898" v="251" actId="21"/>
          <ac:cxnSpMkLst>
            <pc:docMk/>
            <pc:sldMk cId="2521337418" sldId="275"/>
            <ac:cxnSpMk id="110" creationId="{56205D81-BC05-492F-853E-9C40B8665E33}"/>
          </ac:cxnSpMkLst>
        </pc:cxnChg>
        <pc:cxnChg chg="add mod">
          <ac:chgData name="Xuanbo" userId="52a29cb4-095e-4b88-8e5b-abe65ecae15b" providerId="ADAL" clId="{25745604-CCC7-48F4-843B-722F26C1113A}" dt="2023-02-09T05:43:55.832" v="972" actId="164"/>
          <ac:cxnSpMkLst>
            <pc:docMk/>
            <pc:sldMk cId="2521337418" sldId="275"/>
            <ac:cxnSpMk id="111" creationId="{5A71BAE6-D46C-45F6-A300-4940C20EFB01}"/>
          </ac:cxnSpMkLst>
        </pc:cxnChg>
      </pc:sldChg>
      <pc:sldChg chg="addSp delSp modSp mod">
        <pc:chgData name="Xuanbo" userId="52a29cb4-095e-4b88-8e5b-abe65ecae15b" providerId="ADAL" clId="{25745604-CCC7-48F4-843B-722F26C1113A}" dt="2023-02-09T06:18:14.257" v="1220" actId="14100"/>
        <pc:sldMkLst>
          <pc:docMk/>
          <pc:sldMk cId="2405039341" sldId="277"/>
        </pc:sldMkLst>
        <pc:spChg chg="mod">
          <ac:chgData name="Xuanbo" userId="52a29cb4-095e-4b88-8e5b-abe65ecae15b" providerId="ADAL" clId="{25745604-CCC7-48F4-843B-722F26C1113A}" dt="2023-02-09T05:42:48.196" v="955"/>
          <ac:spMkLst>
            <pc:docMk/>
            <pc:sldMk cId="2405039341" sldId="277"/>
            <ac:spMk id="13" creationId="{89B6C010-4C63-434D-BC34-4B281E4C7CD5}"/>
          </ac:spMkLst>
        </pc:spChg>
        <pc:spChg chg="mod">
          <ac:chgData name="Xuanbo" userId="52a29cb4-095e-4b88-8e5b-abe65ecae15b" providerId="ADAL" clId="{25745604-CCC7-48F4-843B-722F26C1113A}" dt="2023-02-09T06:18:14.257" v="1220" actId="14100"/>
          <ac:spMkLst>
            <pc:docMk/>
            <pc:sldMk cId="2405039341" sldId="277"/>
            <ac:spMk id="14" creationId="{6BFFE0F9-4EBB-44A5-B312-E536E8241663}"/>
          </ac:spMkLst>
        </pc:spChg>
        <pc:spChg chg="del">
          <ac:chgData name="Xuanbo" userId="52a29cb4-095e-4b88-8e5b-abe65ecae15b" providerId="ADAL" clId="{25745604-CCC7-48F4-843B-722F26C1113A}" dt="2023-02-09T05:40:31.902" v="917" actId="21"/>
          <ac:spMkLst>
            <pc:docMk/>
            <pc:sldMk cId="2405039341" sldId="277"/>
            <ac:spMk id="15" creationId="{E6B75EF2-1F17-45A2-AFB8-31B4C6643A52}"/>
          </ac:spMkLst>
        </pc:spChg>
        <pc:spChg chg="del">
          <ac:chgData name="Xuanbo" userId="52a29cb4-095e-4b88-8e5b-abe65ecae15b" providerId="ADAL" clId="{25745604-CCC7-48F4-843B-722F26C1113A}" dt="2023-02-09T05:40:31.902" v="917" actId="21"/>
          <ac:spMkLst>
            <pc:docMk/>
            <pc:sldMk cId="2405039341" sldId="277"/>
            <ac:spMk id="16" creationId="{36C83EC2-3375-4C00-AF68-4C09D9EEAB20}"/>
          </ac:spMkLst>
        </pc:spChg>
        <pc:spChg chg="del">
          <ac:chgData name="Xuanbo" userId="52a29cb4-095e-4b88-8e5b-abe65ecae15b" providerId="ADAL" clId="{25745604-CCC7-48F4-843B-722F26C1113A}" dt="2023-02-09T05:40:31.089" v="916" actId="21"/>
          <ac:spMkLst>
            <pc:docMk/>
            <pc:sldMk cId="2405039341" sldId="277"/>
            <ac:spMk id="17" creationId="{CA77C01F-E8EC-496A-8A64-B524F6FCCBE7}"/>
          </ac:spMkLst>
        </pc:spChg>
        <pc:spChg chg="del">
          <ac:chgData name="Xuanbo" userId="52a29cb4-095e-4b88-8e5b-abe65ecae15b" providerId="ADAL" clId="{25745604-CCC7-48F4-843B-722F26C1113A}" dt="2023-02-09T05:40:31.089" v="916" actId="21"/>
          <ac:spMkLst>
            <pc:docMk/>
            <pc:sldMk cId="2405039341" sldId="277"/>
            <ac:spMk id="18" creationId="{588B5B96-AA76-4F3D-898A-53C4F08A4BEE}"/>
          </ac:spMkLst>
        </pc:spChg>
        <pc:spChg chg="add mod">
          <ac:chgData name="Xuanbo" userId="52a29cb4-095e-4b88-8e5b-abe65ecae15b" providerId="ADAL" clId="{25745604-CCC7-48F4-843B-722F26C1113A}" dt="2023-02-09T05:43:23.224" v="970" actId="1076"/>
          <ac:spMkLst>
            <pc:docMk/>
            <pc:sldMk cId="2405039341" sldId="277"/>
            <ac:spMk id="19" creationId="{B5E49AF6-05EF-4AF4-A296-7079AC8BA2B1}"/>
          </ac:spMkLst>
        </pc:spChg>
        <pc:spChg chg="add mod">
          <ac:chgData name="Xuanbo" userId="52a29cb4-095e-4b88-8e5b-abe65ecae15b" providerId="ADAL" clId="{25745604-CCC7-48F4-843B-722F26C1113A}" dt="2023-02-09T05:43:23.224" v="970" actId="1076"/>
          <ac:spMkLst>
            <pc:docMk/>
            <pc:sldMk cId="2405039341" sldId="277"/>
            <ac:spMk id="20" creationId="{B4035857-B694-4F1F-83C8-CEDA74D0E417}"/>
          </ac:spMkLst>
        </pc:spChg>
        <pc:picChg chg="del">
          <ac:chgData name="Xuanbo" userId="52a29cb4-095e-4b88-8e5b-abe65ecae15b" providerId="ADAL" clId="{25745604-CCC7-48F4-843B-722F26C1113A}" dt="2023-02-09T05:40:30.286" v="915" actId="21"/>
          <ac:picMkLst>
            <pc:docMk/>
            <pc:sldMk cId="2405039341" sldId="277"/>
            <ac:picMk id="3" creationId="{EF7CA43C-1385-4B38-8522-E3BB86A493BD}"/>
          </ac:picMkLst>
        </pc:picChg>
        <pc:picChg chg="add mod">
          <ac:chgData name="Xuanbo" userId="52a29cb4-095e-4b88-8e5b-abe65ecae15b" providerId="ADAL" clId="{25745604-CCC7-48F4-843B-722F26C1113A}" dt="2023-02-09T05:43:23.224" v="970" actId="1076"/>
          <ac:picMkLst>
            <pc:docMk/>
            <pc:sldMk cId="2405039341" sldId="277"/>
            <ac:picMk id="4" creationId="{12EF8411-073A-49F0-847E-4616508BA855}"/>
          </ac:picMkLst>
        </pc:picChg>
        <pc:picChg chg="del">
          <ac:chgData name="Xuanbo" userId="52a29cb4-095e-4b88-8e5b-abe65ecae15b" providerId="ADAL" clId="{25745604-CCC7-48F4-843B-722F26C1113A}" dt="2023-02-09T05:40:29.566" v="914" actId="21"/>
          <ac:picMkLst>
            <pc:docMk/>
            <pc:sldMk cId="2405039341" sldId="277"/>
            <ac:picMk id="5" creationId="{6EA55860-B155-4A70-8F86-69102195306C}"/>
          </ac:picMkLst>
        </pc:picChg>
        <pc:picChg chg="add mod">
          <ac:chgData name="Xuanbo" userId="52a29cb4-095e-4b88-8e5b-abe65ecae15b" providerId="ADAL" clId="{25745604-CCC7-48F4-843B-722F26C1113A}" dt="2023-02-09T05:43:23.224" v="970" actId="1076"/>
          <ac:picMkLst>
            <pc:docMk/>
            <pc:sldMk cId="2405039341" sldId="277"/>
            <ac:picMk id="7" creationId="{04066FF0-4C74-4E27-ACFC-2FE7CB320000}"/>
          </ac:picMkLst>
        </pc:picChg>
      </pc:sldChg>
      <pc:sldChg chg="addSp delSp modSp mod">
        <pc:chgData name="Xuanbo" userId="52a29cb4-095e-4b88-8e5b-abe65ecae15b" providerId="ADAL" clId="{25745604-CCC7-48F4-843B-722F26C1113A}" dt="2023-02-09T06:47:25.814" v="2042" actId="113"/>
        <pc:sldMkLst>
          <pc:docMk/>
          <pc:sldMk cId="2579405120" sldId="278"/>
        </pc:sldMkLst>
        <pc:spChg chg="mod">
          <ac:chgData name="Xuanbo" userId="52a29cb4-095e-4b88-8e5b-abe65ecae15b" providerId="ADAL" clId="{25745604-CCC7-48F4-843B-722F26C1113A}" dt="2023-02-09T06:45:40.393" v="2031" actId="1076"/>
          <ac:spMkLst>
            <pc:docMk/>
            <pc:sldMk cId="2579405120" sldId="278"/>
            <ac:spMk id="5" creationId="{BBDE0A80-E695-49D3-9194-DDEFBE88EA21}"/>
          </ac:spMkLst>
        </pc:spChg>
        <pc:spChg chg="mod">
          <ac:chgData name="Xuanbo" userId="52a29cb4-095e-4b88-8e5b-abe65ecae15b" providerId="ADAL" clId="{25745604-CCC7-48F4-843B-722F26C1113A}" dt="2023-02-09T06:47:25.814" v="2042" actId="113"/>
          <ac:spMkLst>
            <pc:docMk/>
            <pc:sldMk cId="2579405120" sldId="278"/>
            <ac:spMk id="10" creationId="{D756342A-43F3-4142-A0AD-A65E1882C576}"/>
          </ac:spMkLst>
        </pc:spChg>
        <pc:spChg chg="del">
          <ac:chgData name="Xuanbo" userId="52a29cb4-095e-4b88-8e5b-abe65ecae15b" providerId="ADAL" clId="{25745604-CCC7-48F4-843B-722F26C1113A}" dt="2023-02-09T06:23:53.610" v="1286" actId="478"/>
          <ac:spMkLst>
            <pc:docMk/>
            <pc:sldMk cId="2579405120" sldId="278"/>
            <ac:spMk id="11" creationId="{1F538E00-F993-4D17-A49A-0990AC39C5DC}"/>
          </ac:spMkLst>
        </pc:spChg>
        <pc:spChg chg="del">
          <ac:chgData name="Xuanbo" userId="52a29cb4-095e-4b88-8e5b-abe65ecae15b" providerId="ADAL" clId="{25745604-CCC7-48F4-843B-722F26C1113A}" dt="2023-02-09T06:23:53.610" v="1286" actId="478"/>
          <ac:spMkLst>
            <pc:docMk/>
            <pc:sldMk cId="2579405120" sldId="278"/>
            <ac:spMk id="12" creationId="{0DAD51F0-1BFE-4660-88F5-CD9E0DD4822C}"/>
          </ac:spMkLst>
        </pc:spChg>
        <pc:spChg chg="del">
          <ac:chgData name="Xuanbo" userId="52a29cb4-095e-4b88-8e5b-abe65ecae15b" providerId="ADAL" clId="{25745604-CCC7-48F4-843B-722F26C1113A}" dt="2023-02-09T06:23:53.610" v="1286" actId="478"/>
          <ac:spMkLst>
            <pc:docMk/>
            <pc:sldMk cId="2579405120" sldId="278"/>
            <ac:spMk id="13" creationId="{B83708DE-2380-424B-8D0E-11FDCD07928A}"/>
          </ac:spMkLst>
        </pc:spChg>
        <pc:spChg chg="add del mod">
          <ac:chgData name="Xuanbo" userId="52a29cb4-095e-4b88-8e5b-abe65ecae15b" providerId="ADAL" clId="{25745604-CCC7-48F4-843B-722F26C1113A}" dt="2023-02-09T06:23:52.403" v="1285"/>
          <ac:spMkLst>
            <pc:docMk/>
            <pc:sldMk cId="2579405120" sldId="278"/>
            <ac:spMk id="19" creationId="{154E4178-507B-4A94-8A84-D9FE6473452B}"/>
          </ac:spMkLst>
        </pc:spChg>
        <pc:spChg chg="add del mod">
          <ac:chgData name="Xuanbo" userId="52a29cb4-095e-4b88-8e5b-abe65ecae15b" providerId="ADAL" clId="{25745604-CCC7-48F4-843B-722F26C1113A}" dt="2023-02-09T06:23:52.403" v="1285"/>
          <ac:spMkLst>
            <pc:docMk/>
            <pc:sldMk cId="2579405120" sldId="278"/>
            <ac:spMk id="20" creationId="{20052DD9-251D-4B93-99CB-AD8218FCCEF0}"/>
          </ac:spMkLst>
        </pc:spChg>
        <pc:spChg chg="add del mod">
          <ac:chgData name="Xuanbo" userId="52a29cb4-095e-4b88-8e5b-abe65ecae15b" providerId="ADAL" clId="{25745604-CCC7-48F4-843B-722F26C1113A}" dt="2023-02-09T06:23:52.403" v="1285"/>
          <ac:spMkLst>
            <pc:docMk/>
            <pc:sldMk cId="2579405120" sldId="278"/>
            <ac:spMk id="21" creationId="{F69A6EEA-4FC9-44CC-9267-2F0E2C74CCCB}"/>
          </ac:spMkLst>
        </pc:spChg>
        <pc:spChg chg="add mod">
          <ac:chgData name="Xuanbo" userId="52a29cb4-095e-4b88-8e5b-abe65ecae15b" providerId="ADAL" clId="{25745604-CCC7-48F4-843B-722F26C1113A}" dt="2023-02-09T06:44:43.405" v="2013" actId="1076"/>
          <ac:spMkLst>
            <pc:docMk/>
            <pc:sldMk cId="2579405120" sldId="278"/>
            <ac:spMk id="26" creationId="{C2B97B8D-7AE9-4C6F-91F6-E0054FEBCEA2}"/>
          </ac:spMkLst>
        </pc:spChg>
        <pc:spChg chg="add mod">
          <ac:chgData name="Xuanbo" userId="52a29cb4-095e-4b88-8e5b-abe65ecae15b" providerId="ADAL" clId="{25745604-CCC7-48F4-843B-722F26C1113A}" dt="2023-02-09T06:44:43.405" v="2013" actId="1076"/>
          <ac:spMkLst>
            <pc:docMk/>
            <pc:sldMk cId="2579405120" sldId="278"/>
            <ac:spMk id="27" creationId="{41454446-E733-48E2-A8B2-98C4C6EBE6ED}"/>
          </ac:spMkLst>
        </pc:spChg>
        <pc:spChg chg="add mod">
          <ac:chgData name="Xuanbo" userId="52a29cb4-095e-4b88-8e5b-abe65ecae15b" providerId="ADAL" clId="{25745604-CCC7-48F4-843B-722F26C1113A}" dt="2023-02-09T06:44:43.405" v="2013" actId="1076"/>
          <ac:spMkLst>
            <pc:docMk/>
            <pc:sldMk cId="2579405120" sldId="278"/>
            <ac:spMk id="28" creationId="{72D2A980-5C87-43BF-83FF-1B8157C27FD8}"/>
          </ac:spMkLst>
        </pc:spChg>
        <pc:spChg chg="add del mod">
          <ac:chgData name="Xuanbo" userId="52a29cb4-095e-4b88-8e5b-abe65ecae15b" providerId="ADAL" clId="{25745604-CCC7-48F4-843B-722F26C1113A}" dt="2023-02-09T06:27:45.544" v="1425"/>
          <ac:spMkLst>
            <pc:docMk/>
            <pc:sldMk cId="2579405120" sldId="278"/>
            <ac:spMk id="30" creationId="{64DE3C88-987D-47C0-B73F-A77CB44B1F7D}"/>
          </ac:spMkLst>
        </pc:spChg>
        <pc:spChg chg="add del mod">
          <ac:chgData name="Xuanbo" userId="52a29cb4-095e-4b88-8e5b-abe65ecae15b" providerId="ADAL" clId="{25745604-CCC7-48F4-843B-722F26C1113A}" dt="2023-02-09T06:27:45.544" v="1425"/>
          <ac:spMkLst>
            <pc:docMk/>
            <pc:sldMk cId="2579405120" sldId="278"/>
            <ac:spMk id="31" creationId="{43D5D116-AE09-4FD9-95FB-261B55D3FA9B}"/>
          </ac:spMkLst>
        </pc:spChg>
        <pc:spChg chg="add del mod">
          <ac:chgData name="Xuanbo" userId="52a29cb4-095e-4b88-8e5b-abe65ecae15b" providerId="ADAL" clId="{25745604-CCC7-48F4-843B-722F26C1113A}" dt="2023-02-09T06:27:45.544" v="1425"/>
          <ac:spMkLst>
            <pc:docMk/>
            <pc:sldMk cId="2579405120" sldId="278"/>
            <ac:spMk id="32" creationId="{4BDBABD8-F978-4DFE-8BC8-10A30113706A}"/>
          </ac:spMkLst>
        </pc:spChg>
        <pc:picChg chg="del">
          <ac:chgData name="Xuanbo" userId="52a29cb4-095e-4b88-8e5b-abe65ecae15b" providerId="ADAL" clId="{25745604-CCC7-48F4-843B-722F26C1113A}" dt="2023-02-09T06:23:53.610" v="1286" actId="478"/>
          <ac:picMkLst>
            <pc:docMk/>
            <pc:sldMk cId="2579405120" sldId="278"/>
            <ac:picMk id="7" creationId="{2115F4DC-02BA-4A06-B02B-570B103EE5CB}"/>
          </ac:picMkLst>
        </pc:picChg>
        <pc:picChg chg="del">
          <ac:chgData name="Xuanbo" userId="52a29cb4-095e-4b88-8e5b-abe65ecae15b" providerId="ADAL" clId="{25745604-CCC7-48F4-843B-722F26C1113A}" dt="2023-02-09T06:23:53.610" v="1286" actId="478"/>
          <ac:picMkLst>
            <pc:docMk/>
            <pc:sldMk cId="2579405120" sldId="278"/>
            <ac:picMk id="8" creationId="{8588EB5A-5C0C-4E5C-864F-FEE278FCE86A}"/>
          </ac:picMkLst>
        </pc:picChg>
        <pc:picChg chg="add del mod">
          <ac:chgData name="Xuanbo" userId="52a29cb4-095e-4b88-8e5b-abe65ecae15b" providerId="ADAL" clId="{25745604-CCC7-48F4-843B-722F26C1113A}" dt="2023-02-09T06:23:52.403" v="1285"/>
          <ac:picMkLst>
            <pc:docMk/>
            <pc:sldMk cId="2579405120" sldId="278"/>
            <ac:picMk id="15" creationId="{40890F6A-1CCA-436A-B69E-0A279AF1DCC0}"/>
          </ac:picMkLst>
        </pc:picChg>
        <pc:picChg chg="add del mod">
          <ac:chgData name="Xuanbo" userId="52a29cb4-095e-4b88-8e5b-abe65ecae15b" providerId="ADAL" clId="{25745604-CCC7-48F4-843B-722F26C1113A}" dt="2023-02-09T06:23:52.403" v="1285"/>
          <ac:picMkLst>
            <pc:docMk/>
            <pc:sldMk cId="2579405120" sldId="278"/>
            <ac:picMk id="16" creationId="{D3E8F6C9-8B59-46BD-87C3-F7C6E9B4ABBE}"/>
          </ac:picMkLst>
        </pc:picChg>
        <pc:picChg chg="del">
          <ac:chgData name="Xuanbo" userId="52a29cb4-095e-4b88-8e5b-abe65ecae15b" providerId="ADAL" clId="{25745604-CCC7-48F4-843B-722F26C1113A}" dt="2023-02-09T06:23:53.610" v="1286" actId="478"/>
          <ac:picMkLst>
            <pc:docMk/>
            <pc:sldMk cId="2579405120" sldId="278"/>
            <ac:picMk id="17" creationId="{8AC61774-0CAA-4566-B346-2A476345636B}"/>
          </ac:picMkLst>
        </pc:picChg>
        <pc:picChg chg="add del mod">
          <ac:chgData name="Xuanbo" userId="52a29cb4-095e-4b88-8e5b-abe65ecae15b" providerId="ADAL" clId="{25745604-CCC7-48F4-843B-722F26C1113A}" dt="2023-02-09T06:23:52.403" v="1285"/>
          <ac:picMkLst>
            <pc:docMk/>
            <pc:sldMk cId="2579405120" sldId="278"/>
            <ac:picMk id="18" creationId="{F41DF377-417E-48EB-9D9A-842EA3DE8483}"/>
          </ac:picMkLst>
        </pc:picChg>
        <pc:picChg chg="add mod">
          <ac:chgData name="Xuanbo" userId="52a29cb4-095e-4b88-8e5b-abe65ecae15b" providerId="ADAL" clId="{25745604-CCC7-48F4-843B-722F26C1113A}" dt="2023-02-09T06:44:43.405" v="2013" actId="1076"/>
          <ac:picMkLst>
            <pc:docMk/>
            <pc:sldMk cId="2579405120" sldId="278"/>
            <ac:picMk id="23" creationId="{15C9A641-970A-467C-8AD8-ED9130EB61E3}"/>
          </ac:picMkLst>
        </pc:picChg>
        <pc:picChg chg="add del mod">
          <ac:chgData name="Xuanbo" userId="52a29cb4-095e-4b88-8e5b-abe65ecae15b" providerId="ADAL" clId="{25745604-CCC7-48F4-843B-722F26C1113A}" dt="2023-02-09T06:32:45.947" v="1732" actId="478"/>
          <ac:picMkLst>
            <pc:docMk/>
            <pc:sldMk cId="2579405120" sldId="278"/>
            <ac:picMk id="24" creationId="{D8B39924-AB84-4219-8E23-26B1EB7AC6BF}"/>
          </ac:picMkLst>
        </pc:picChg>
        <pc:picChg chg="add mod">
          <ac:chgData name="Xuanbo" userId="52a29cb4-095e-4b88-8e5b-abe65ecae15b" providerId="ADAL" clId="{25745604-CCC7-48F4-843B-722F26C1113A}" dt="2023-02-09T06:44:43.405" v="2013" actId="1076"/>
          <ac:picMkLst>
            <pc:docMk/>
            <pc:sldMk cId="2579405120" sldId="278"/>
            <ac:picMk id="25" creationId="{5388F19B-2DA5-44ED-9016-FED915B93937}"/>
          </ac:picMkLst>
        </pc:picChg>
        <pc:picChg chg="add del mod">
          <ac:chgData name="Xuanbo" userId="52a29cb4-095e-4b88-8e5b-abe65ecae15b" providerId="ADAL" clId="{25745604-CCC7-48F4-843B-722F26C1113A}" dt="2023-02-09T06:32:39.188" v="1727"/>
          <ac:picMkLst>
            <pc:docMk/>
            <pc:sldMk cId="2579405120" sldId="278"/>
            <ac:picMk id="33" creationId="{AC2A2873-C245-4F45-A5B6-5DD7A01EE1C5}"/>
          </ac:picMkLst>
        </pc:picChg>
        <pc:picChg chg="add del mod">
          <ac:chgData name="Xuanbo" userId="52a29cb4-095e-4b88-8e5b-abe65ecae15b" providerId="ADAL" clId="{25745604-CCC7-48F4-843B-722F26C1113A}" dt="2023-02-09T06:32:43.864" v="1731" actId="21"/>
          <ac:picMkLst>
            <pc:docMk/>
            <pc:sldMk cId="2579405120" sldId="278"/>
            <ac:picMk id="34" creationId="{97207654-5213-4DEA-9FC5-C4AC7B473B4F}"/>
          </ac:picMkLst>
        </pc:picChg>
        <pc:picChg chg="add mod">
          <ac:chgData name="Xuanbo" userId="52a29cb4-095e-4b88-8e5b-abe65ecae15b" providerId="ADAL" clId="{25745604-CCC7-48F4-843B-722F26C1113A}" dt="2023-02-09T06:44:43.405" v="2013" actId="1076"/>
          <ac:picMkLst>
            <pc:docMk/>
            <pc:sldMk cId="2579405120" sldId="278"/>
            <ac:picMk id="35" creationId="{C24DA5A4-EAFD-4CE1-92B7-53A6A8E7521F}"/>
          </ac:picMkLst>
        </pc:picChg>
        <pc:cxnChg chg="del">
          <ac:chgData name="Xuanbo" userId="52a29cb4-095e-4b88-8e5b-abe65ecae15b" providerId="ADAL" clId="{25745604-CCC7-48F4-843B-722F26C1113A}" dt="2023-02-09T06:23:53.610" v="1286" actId="478"/>
          <ac:cxnSpMkLst>
            <pc:docMk/>
            <pc:sldMk cId="2579405120" sldId="278"/>
            <ac:cxnSpMk id="14" creationId="{2EA6087A-C5B9-4149-BC8C-BB83C6B59BFB}"/>
          </ac:cxnSpMkLst>
        </pc:cxnChg>
        <pc:cxnChg chg="add del mod">
          <ac:chgData name="Xuanbo" userId="52a29cb4-095e-4b88-8e5b-abe65ecae15b" providerId="ADAL" clId="{25745604-CCC7-48F4-843B-722F26C1113A}" dt="2023-02-09T06:23:52.403" v="1285"/>
          <ac:cxnSpMkLst>
            <pc:docMk/>
            <pc:sldMk cId="2579405120" sldId="278"/>
            <ac:cxnSpMk id="22" creationId="{7DA34BE5-21BF-46FA-BA36-5250B0555505}"/>
          </ac:cxnSpMkLst>
        </pc:cxnChg>
        <pc:cxnChg chg="add mod">
          <ac:chgData name="Xuanbo" userId="52a29cb4-095e-4b88-8e5b-abe65ecae15b" providerId="ADAL" clId="{25745604-CCC7-48F4-843B-722F26C1113A}" dt="2023-02-09T06:44:45.592" v="2014" actId="1076"/>
          <ac:cxnSpMkLst>
            <pc:docMk/>
            <pc:sldMk cId="2579405120" sldId="278"/>
            <ac:cxnSpMk id="29" creationId="{8F334C0E-152F-4FD8-9CA8-92D9BCE7F71E}"/>
          </ac:cxnSpMkLst>
        </pc:cxnChg>
      </pc:sldChg>
      <pc:sldChg chg="addSp delSp modSp add mod">
        <pc:chgData name="Xuanbo" userId="52a29cb4-095e-4b88-8e5b-abe65ecae15b" providerId="ADAL" clId="{25745604-CCC7-48F4-843B-722F26C1113A}" dt="2023-02-09T06:31:57.416" v="1713" actId="571"/>
        <pc:sldMkLst>
          <pc:docMk/>
          <pc:sldMk cId="2668037813" sldId="279"/>
        </pc:sldMkLst>
        <pc:spChg chg="mod">
          <ac:chgData name="Xuanbo" userId="52a29cb4-095e-4b88-8e5b-abe65ecae15b" providerId="ADAL" clId="{25745604-CCC7-48F4-843B-722F26C1113A}" dt="2023-02-09T04:52:44.800" v="399" actId="20577"/>
          <ac:spMkLst>
            <pc:docMk/>
            <pc:sldMk cId="2668037813" sldId="279"/>
            <ac:spMk id="15" creationId="{AE0F84E0-2C8F-46A6-A837-5F04D710B315}"/>
          </ac:spMkLst>
        </pc:spChg>
        <pc:spChg chg="mod">
          <ac:chgData name="Xuanbo" userId="52a29cb4-095e-4b88-8e5b-abe65ecae15b" providerId="ADAL" clId="{25745604-CCC7-48F4-843B-722F26C1113A}" dt="2023-02-09T05:04:35.374" v="645" actId="20577"/>
          <ac:spMkLst>
            <pc:docMk/>
            <pc:sldMk cId="2668037813" sldId="279"/>
            <ac:spMk id="26" creationId="{56071444-5EE6-44DA-A30A-9BEAB1F27970}"/>
          </ac:spMkLst>
        </pc:spChg>
        <pc:spChg chg="add del">
          <ac:chgData name="Xuanbo" userId="52a29cb4-095e-4b88-8e5b-abe65ecae15b" providerId="ADAL" clId="{25745604-CCC7-48F4-843B-722F26C1113A}" dt="2023-02-09T04:48:53.451" v="297" actId="478"/>
          <ac:spMkLst>
            <pc:docMk/>
            <pc:sldMk cId="2668037813" sldId="279"/>
            <ac:spMk id="68" creationId="{2DA3DE1C-65CD-4EC1-A5FA-15E5E88EF8B3}"/>
          </ac:spMkLst>
        </pc:spChg>
        <pc:spChg chg="add mod topLvl">
          <ac:chgData name="Xuanbo" userId="52a29cb4-095e-4b88-8e5b-abe65ecae15b" providerId="ADAL" clId="{25745604-CCC7-48F4-843B-722F26C1113A}" dt="2023-02-09T05:16:22.135" v="760" actId="1036"/>
          <ac:spMkLst>
            <pc:docMk/>
            <pc:sldMk cId="2668037813" sldId="279"/>
            <ac:spMk id="69" creationId="{127BC379-5C99-4507-A085-336AEE804938}"/>
          </ac:spMkLst>
        </pc:spChg>
        <pc:spChg chg="add mod topLvl">
          <ac:chgData name="Xuanbo" userId="52a29cb4-095e-4b88-8e5b-abe65ecae15b" providerId="ADAL" clId="{25745604-CCC7-48F4-843B-722F26C1113A}" dt="2023-02-09T05:16:22.135" v="760" actId="1036"/>
          <ac:spMkLst>
            <pc:docMk/>
            <pc:sldMk cId="2668037813" sldId="279"/>
            <ac:spMk id="70" creationId="{6AB4D287-03D2-4005-ADF7-754158BBBF3A}"/>
          </ac:spMkLst>
        </pc:spChg>
        <pc:spChg chg="add mod topLvl">
          <ac:chgData name="Xuanbo" userId="52a29cb4-095e-4b88-8e5b-abe65ecae15b" providerId="ADAL" clId="{25745604-CCC7-48F4-843B-722F26C1113A}" dt="2023-02-09T05:16:22.135" v="760" actId="1036"/>
          <ac:spMkLst>
            <pc:docMk/>
            <pc:sldMk cId="2668037813" sldId="279"/>
            <ac:spMk id="71" creationId="{2F0079C9-A0CC-4AB7-90C3-63B19F319E9C}"/>
          </ac:spMkLst>
        </pc:spChg>
        <pc:spChg chg="add mod topLvl">
          <ac:chgData name="Xuanbo" userId="52a29cb4-095e-4b88-8e5b-abe65ecae15b" providerId="ADAL" clId="{25745604-CCC7-48F4-843B-722F26C1113A}" dt="2023-02-09T05:17:33.417" v="769" actId="1035"/>
          <ac:spMkLst>
            <pc:docMk/>
            <pc:sldMk cId="2668037813" sldId="279"/>
            <ac:spMk id="72" creationId="{0FE515BD-C021-41D2-876D-1F887395B461}"/>
          </ac:spMkLst>
        </pc:spChg>
        <pc:spChg chg="add mod topLvl">
          <ac:chgData name="Xuanbo" userId="52a29cb4-095e-4b88-8e5b-abe65ecae15b" providerId="ADAL" clId="{25745604-CCC7-48F4-843B-722F26C1113A}" dt="2023-02-09T05:16:33.298" v="766" actId="1036"/>
          <ac:spMkLst>
            <pc:docMk/>
            <pc:sldMk cId="2668037813" sldId="279"/>
            <ac:spMk id="73" creationId="{F6B38834-7ABA-418F-9FD8-E134D087071C}"/>
          </ac:spMkLst>
        </pc:spChg>
        <pc:spChg chg="add mod topLvl">
          <ac:chgData name="Xuanbo" userId="52a29cb4-095e-4b88-8e5b-abe65ecae15b" providerId="ADAL" clId="{25745604-CCC7-48F4-843B-722F26C1113A}" dt="2023-02-09T05:03:26.781" v="637" actId="207"/>
          <ac:spMkLst>
            <pc:docMk/>
            <pc:sldMk cId="2668037813" sldId="279"/>
            <ac:spMk id="74" creationId="{AC96AFEA-8490-4BE7-99F8-8DB53362BC65}"/>
          </ac:spMkLst>
        </pc:spChg>
        <pc:spChg chg="mod topLvl">
          <ac:chgData name="Xuanbo" userId="52a29cb4-095e-4b88-8e5b-abe65ecae15b" providerId="ADAL" clId="{25745604-CCC7-48F4-843B-722F26C1113A}" dt="2023-02-09T05:16:22.135" v="760" actId="1036"/>
          <ac:spMkLst>
            <pc:docMk/>
            <pc:sldMk cId="2668037813" sldId="279"/>
            <ac:spMk id="76" creationId="{E9EB1311-A115-4D7C-89DF-143E3AA48B0C}"/>
          </ac:spMkLst>
        </pc:spChg>
        <pc:spChg chg="add del">
          <ac:chgData name="Xuanbo" userId="52a29cb4-095e-4b88-8e5b-abe65ecae15b" providerId="ADAL" clId="{25745604-CCC7-48F4-843B-722F26C1113A}" dt="2023-02-09T04:48:53.451" v="297" actId="478"/>
          <ac:spMkLst>
            <pc:docMk/>
            <pc:sldMk cId="2668037813" sldId="279"/>
            <ac:spMk id="78" creationId="{4F72936C-4FF5-4487-AC49-26DDA2EF8D30}"/>
          </ac:spMkLst>
        </pc:spChg>
        <pc:spChg chg="add del">
          <ac:chgData name="Xuanbo" userId="52a29cb4-095e-4b88-8e5b-abe65ecae15b" providerId="ADAL" clId="{25745604-CCC7-48F4-843B-722F26C1113A}" dt="2023-02-09T04:48:53.451" v="297" actId="478"/>
          <ac:spMkLst>
            <pc:docMk/>
            <pc:sldMk cId="2668037813" sldId="279"/>
            <ac:spMk id="81" creationId="{30EFBA89-C114-4E85-94CD-E525F49AA9C2}"/>
          </ac:spMkLst>
        </pc:spChg>
        <pc:spChg chg="mod topLvl">
          <ac:chgData name="Xuanbo" userId="52a29cb4-095e-4b88-8e5b-abe65ecae15b" providerId="ADAL" clId="{25745604-CCC7-48F4-843B-722F26C1113A}" dt="2023-02-09T05:16:22.135" v="760" actId="1036"/>
          <ac:spMkLst>
            <pc:docMk/>
            <pc:sldMk cId="2668037813" sldId="279"/>
            <ac:spMk id="87" creationId="{CF9E60DC-444C-44F7-AE83-DE513B685AE4}"/>
          </ac:spMkLst>
        </pc:spChg>
        <pc:spChg chg="mod topLvl">
          <ac:chgData name="Xuanbo" userId="52a29cb4-095e-4b88-8e5b-abe65ecae15b" providerId="ADAL" clId="{25745604-CCC7-48F4-843B-722F26C1113A}" dt="2023-02-09T05:20:49.817" v="811"/>
          <ac:spMkLst>
            <pc:docMk/>
            <pc:sldMk cId="2668037813" sldId="279"/>
            <ac:spMk id="89" creationId="{D6A408FD-E7A9-4C69-8037-D28414E1145C}"/>
          </ac:spMkLst>
        </pc:spChg>
        <pc:spChg chg="mod topLvl">
          <ac:chgData name="Xuanbo" userId="52a29cb4-095e-4b88-8e5b-abe65ecae15b" providerId="ADAL" clId="{25745604-CCC7-48F4-843B-722F26C1113A}" dt="2023-02-09T05:20:55.887" v="814" actId="20577"/>
          <ac:spMkLst>
            <pc:docMk/>
            <pc:sldMk cId="2668037813" sldId="279"/>
            <ac:spMk id="90" creationId="{7699628D-319D-4A7C-A577-C53FFAE5E8C7}"/>
          </ac:spMkLst>
        </pc:spChg>
        <pc:spChg chg="del mod topLvl">
          <ac:chgData name="Xuanbo" userId="52a29cb4-095e-4b88-8e5b-abe65ecae15b" providerId="ADAL" clId="{25745604-CCC7-48F4-843B-722F26C1113A}" dt="2023-02-09T06:31:49.725" v="1710" actId="478"/>
          <ac:spMkLst>
            <pc:docMk/>
            <pc:sldMk cId="2668037813" sldId="279"/>
            <ac:spMk id="98" creationId="{DB8B88DE-97BF-48ED-8C1A-4F680A1CCE09}"/>
          </ac:spMkLst>
        </pc:spChg>
        <pc:spChg chg="mod topLvl">
          <ac:chgData name="Xuanbo" userId="52a29cb4-095e-4b88-8e5b-abe65ecae15b" providerId="ADAL" clId="{25745604-CCC7-48F4-843B-722F26C1113A}" dt="2023-02-09T05:16:33.298" v="766" actId="1036"/>
          <ac:spMkLst>
            <pc:docMk/>
            <pc:sldMk cId="2668037813" sldId="279"/>
            <ac:spMk id="99" creationId="{9F353717-7139-423B-898B-0285FAB11EEE}"/>
          </ac:spMkLst>
        </pc:spChg>
        <pc:spChg chg="add del mod">
          <ac:chgData name="Xuanbo" userId="52a29cb4-095e-4b88-8e5b-abe65ecae15b" providerId="ADAL" clId="{25745604-CCC7-48F4-843B-722F26C1113A}" dt="2023-02-09T04:50:14.761" v="329" actId="21"/>
          <ac:spMkLst>
            <pc:docMk/>
            <pc:sldMk cId="2668037813" sldId="279"/>
            <ac:spMk id="100" creationId="{60628FF6-0AF6-4764-A96C-5C42C24AAE45}"/>
          </ac:spMkLst>
        </pc:spChg>
        <pc:spChg chg="mod topLvl">
          <ac:chgData name="Xuanbo" userId="52a29cb4-095e-4b88-8e5b-abe65ecae15b" providerId="ADAL" clId="{25745604-CCC7-48F4-843B-722F26C1113A}" dt="2023-02-09T05:08:27.525" v="657" actId="113"/>
          <ac:spMkLst>
            <pc:docMk/>
            <pc:sldMk cId="2668037813" sldId="279"/>
            <ac:spMk id="101" creationId="{C6640F8F-5713-4FAE-B4C4-73152B760DE7}"/>
          </ac:spMkLst>
        </pc:spChg>
        <pc:spChg chg="add del mod">
          <ac:chgData name="Xuanbo" userId="52a29cb4-095e-4b88-8e5b-abe65ecae15b" providerId="ADAL" clId="{25745604-CCC7-48F4-843B-722F26C1113A}" dt="2023-02-09T06:31:53.560" v="1712"/>
          <ac:spMkLst>
            <pc:docMk/>
            <pc:sldMk cId="2668037813" sldId="279"/>
            <ac:spMk id="102" creationId="{793E3172-3EF3-4B00-ACC0-2E4F3F026027}"/>
          </ac:spMkLst>
        </pc:spChg>
        <pc:spChg chg="add del mod topLvl">
          <ac:chgData name="Xuanbo" userId="52a29cb4-095e-4b88-8e5b-abe65ecae15b" providerId="ADAL" clId="{25745604-CCC7-48F4-843B-722F26C1113A}" dt="2023-02-09T05:16:22.135" v="760" actId="1036"/>
          <ac:spMkLst>
            <pc:docMk/>
            <pc:sldMk cId="2668037813" sldId="279"/>
            <ac:spMk id="103" creationId="{DDC521CC-C49D-4501-B976-79514DC0FA80}"/>
          </ac:spMkLst>
        </pc:spChg>
        <pc:spChg chg="add mod">
          <ac:chgData name="Xuanbo" userId="52a29cb4-095e-4b88-8e5b-abe65ecae15b" providerId="ADAL" clId="{25745604-CCC7-48F4-843B-722F26C1113A}" dt="2023-02-09T06:31:57.416" v="1713" actId="571"/>
          <ac:spMkLst>
            <pc:docMk/>
            <pc:sldMk cId="2668037813" sldId="279"/>
            <ac:spMk id="104" creationId="{5D26956C-EEB6-4B64-8AC0-B495DB892111}"/>
          </ac:spMkLst>
        </pc:spChg>
        <pc:spChg chg="add del mod">
          <ac:chgData name="Xuanbo" userId="52a29cb4-095e-4b88-8e5b-abe65ecae15b" providerId="ADAL" clId="{25745604-CCC7-48F4-843B-722F26C1113A}" dt="2023-02-09T04:50:20.973" v="332" actId="21"/>
          <ac:spMkLst>
            <pc:docMk/>
            <pc:sldMk cId="2668037813" sldId="279"/>
            <ac:spMk id="106" creationId="{637300E5-F479-4551-820F-A977BBD65B4A}"/>
          </ac:spMkLst>
        </pc:spChg>
        <pc:grpChg chg="add del mod">
          <ac:chgData name="Xuanbo" userId="52a29cb4-095e-4b88-8e5b-abe65ecae15b" providerId="ADAL" clId="{25745604-CCC7-48F4-843B-722F26C1113A}" dt="2023-02-09T05:01:57.327" v="598" actId="165"/>
          <ac:grpSpMkLst>
            <pc:docMk/>
            <pc:sldMk cId="2668037813" sldId="279"/>
            <ac:grpSpMk id="27" creationId="{86ACEDC9-39D6-4DDE-AA73-62E89B7EF358}"/>
          </ac:grpSpMkLst>
        </pc:grpChg>
        <pc:grpChg chg="add del mod">
          <ac:chgData name="Xuanbo" userId="52a29cb4-095e-4b88-8e5b-abe65ecae15b" providerId="ADAL" clId="{25745604-CCC7-48F4-843B-722F26C1113A}" dt="2023-02-09T05:01:56.282" v="597" actId="165"/>
          <ac:grpSpMkLst>
            <pc:docMk/>
            <pc:sldMk cId="2668037813" sldId="279"/>
            <ac:grpSpMk id="75" creationId="{984EDC7A-A3A9-480D-AD22-4835CF30C90D}"/>
          </ac:grpSpMkLst>
        </pc:grpChg>
        <pc:picChg chg="add del">
          <ac:chgData name="Xuanbo" userId="52a29cb4-095e-4b88-8e5b-abe65ecae15b" providerId="ADAL" clId="{25745604-CCC7-48F4-843B-722F26C1113A}" dt="2023-02-09T04:48:53.451" v="297" actId="478"/>
          <ac:picMkLst>
            <pc:docMk/>
            <pc:sldMk cId="2668037813" sldId="279"/>
            <ac:picMk id="3" creationId="{B20CCE5E-A772-4A14-A4E4-C2A0313FF314}"/>
          </ac:picMkLst>
        </pc:picChg>
        <pc:picChg chg="add del">
          <ac:chgData name="Xuanbo" userId="52a29cb4-095e-4b88-8e5b-abe65ecae15b" providerId="ADAL" clId="{25745604-CCC7-48F4-843B-722F26C1113A}" dt="2023-02-09T04:48:53.451" v="297" actId="478"/>
          <ac:picMkLst>
            <pc:docMk/>
            <pc:sldMk cId="2668037813" sldId="279"/>
            <ac:picMk id="7" creationId="{AD02FC29-831F-4099-9D4B-44DBC8213EFD}"/>
          </ac:picMkLst>
        </pc:picChg>
        <pc:picChg chg="add del mod">
          <ac:chgData name="Xuanbo" userId="52a29cb4-095e-4b88-8e5b-abe65ecae15b" providerId="ADAL" clId="{25745604-CCC7-48F4-843B-722F26C1113A}" dt="2023-02-09T04:49:07.721" v="304"/>
          <ac:picMkLst>
            <pc:docMk/>
            <pc:sldMk cId="2668037813" sldId="279"/>
            <ac:picMk id="8" creationId="{2DDBC8A6-23F7-4E6F-848F-603B11A08182}"/>
          </ac:picMkLst>
        </pc:picChg>
        <pc:picChg chg="add del">
          <ac:chgData name="Xuanbo" userId="52a29cb4-095e-4b88-8e5b-abe65ecae15b" providerId="ADAL" clId="{25745604-CCC7-48F4-843B-722F26C1113A}" dt="2023-02-09T04:48:53.451" v="297" actId="478"/>
          <ac:picMkLst>
            <pc:docMk/>
            <pc:sldMk cId="2668037813" sldId="279"/>
            <ac:picMk id="10" creationId="{7E75A628-44C5-4768-9D36-7BEB78615D99}"/>
          </ac:picMkLst>
        </pc:picChg>
        <pc:picChg chg="add del mod">
          <ac:chgData name="Xuanbo" userId="52a29cb4-095e-4b88-8e5b-abe65ecae15b" providerId="ADAL" clId="{25745604-CCC7-48F4-843B-722F26C1113A}" dt="2023-02-09T04:49:07.721" v="304"/>
          <ac:picMkLst>
            <pc:docMk/>
            <pc:sldMk cId="2668037813" sldId="279"/>
            <ac:picMk id="11" creationId="{45AA0218-EFF6-4E0F-918C-F212D03759BC}"/>
          </ac:picMkLst>
        </pc:picChg>
        <pc:picChg chg="add del mod">
          <ac:chgData name="Xuanbo" userId="52a29cb4-095e-4b88-8e5b-abe65ecae15b" providerId="ADAL" clId="{25745604-CCC7-48F4-843B-722F26C1113A}" dt="2023-02-09T04:49:07.721" v="304"/>
          <ac:picMkLst>
            <pc:docMk/>
            <pc:sldMk cId="2668037813" sldId="279"/>
            <ac:picMk id="13" creationId="{B4672AFC-A171-49EF-AEBF-EDE2A8D7EFA4}"/>
          </ac:picMkLst>
        </pc:picChg>
        <pc:picChg chg="add del mod">
          <ac:chgData name="Xuanbo" userId="52a29cb4-095e-4b88-8e5b-abe65ecae15b" providerId="ADAL" clId="{25745604-CCC7-48F4-843B-722F26C1113A}" dt="2023-02-09T04:49:07.721" v="304"/>
          <ac:picMkLst>
            <pc:docMk/>
            <pc:sldMk cId="2668037813" sldId="279"/>
            <ac:picMk id="16" creationId="{052D3883-C189-4E12-B6BC-0F9A0F2E365A}"/>
          </ac:picMkLst>
        </pc:picChg>
        <pc:picChg chg="add del mod">
          <ac:chgData name="Xuanbo" userId="52a29cb4-095e-4b88-8e5b-abe65ecae15b" providerId="ADAL" clId="{25745604-CCC7-48F4-843B-722F26C1113A}" dt="2023-02-09T04:49:07.721" v="304"/>
          <ac:picMkLst>
            <pc:docMk/>
            <pc:sldMk cId="2668037813" sldId="279"/>
            <ac:picMk id="18" creationId="{8A251675-AAFD-49C6-9D8D-4C4D5C8457FD}"/>
          </ac:picMkLst>
        </pc:picChg>
        <pc:picChg chg="add del mod">
          <ac:chgData name="Xuanbo" userId="52a29cb4-095e-4b88-8e5b-abe65ecae15b" providerId="ADAL" clId="{25745604-CCC7-48F4-843B-722F26C1113A}" dt="2023-02-09T04:49:07.721" v="304"/>
          <ac:picMkLst>
            <pc:docMk/>
            <pc:sldMk cId="2668037813" sldId="279"/>
            <ac:picMk id="20" creationId="{C0FE8EDD-AB83-47E6-9657-E36F53400CA4}"/>
          </ac:picMkLst>
        </pc:picChg>
        <pc:picChg chg="add del mod">
          <ac:chgData name="Xuanbo" userId="52a29cb4-095e-4b88-8e5b-abe65ecae15b" providerId="ADAL" clId="{25745604-CCC7-48F4-843B-722F26C1113A}" dt="2023-02-09T04:49:42.468" v="321" actId="21"/>
          <ac:picMkLst>
            <pc:docMk/>
            <pc:sldMk cId="2668037813" sldId="279"/>
            <ac:picMk id="22" creationId="{65D51DE8-418E-483C-BB75-C427342F2DC5}"/>
          </ac:picMkLst>
        </pc:picChg>
        <pc:picChg chg="add del mod">
          <ac:chgData name="Xuanbo" userId="52a29cb4-095e-4b88-8e5b-abe65ecae15b" providerId="ADAL" clId="{25745604-CCC7-48F4-843B-722F26C1113A}" dt="2023-02-09T04:49:19.623" v="313" actId="21"/>
          <ac:picMkLst>
            <pc:docMk/>
            <pc:sldMk cId="2668037813" sldId="279"/>
            <ac:picMk id="24" creationId="{F4ABF447-27C6-49E2-A938-C5D67F76EDE8}"/>
          </ac:picMkLst>
        </pc:picChg>
        <pc:picChg chg="add del">
          <ac:chgData name="Xuanbo" userId="52a29cb4-095e-4b88-8e5b-abe65ecae15b" providerId="ADAL" clId="{25745604-CCC7-48F4-843B-722F26C1113A}" dt="2023-02-09T04:48:53.451" v="297" actId="478"/>
          <ac:picMkLst>
            <pc:docMk/>
            <pc:sldMk cId="2668037813" sldId="279"/>
            <ac:picMk id="36" creationId="{CB25E4BD-66F7-4614-83EA-E298C862AD40}"/>
          </ac:picMkLst>
        </pc:picChg>
        <pc:picChg chg="add del">
          <ac:chgData name="Xuanbo" userId="52a29cb4-095e-4b88-8e5b-abe65ecae15b" providerId="ADAL" clId="{25745604-CCC7-48F4-843B-722F26C1113A}" dt="2023-02-09T04:48:53.451" v="297" actId="478"/>
          <ac:picMkLst>
            <pc:docMk/>
            <pc:sldMk cId="2668037813" sldId="279"/>
            <ac:picMk id="38" creationId="{5E8419F6-F3BC-4B1D-88E1-5037A897C1CF}"/>
          </ac:picMkLst>
        </pc:picChg>
        <pc:picChg chg="add del">
          <ac:chgData name="Xuanbo" userId="52a29cb4-095e-4b88-8e5b-abe65ecae15b" providerId="ADAL" clId="{25745604-CCC7-48F4-843B-722F26C1113A}" dt="2023-02-09T04:48:53.451" v="297" actId="478"/>
          <ac:picMkLst>
            <pc:docMk/>
            <pc:sldMk cId="2668037813" sldId="279"/>
            <ac:picMk id="39" creationId="{E5AA2D57-F112-45BA-B4F9-2FBFC1890306}"/>
          </ac:picMkLst>
        </pc:picChg>
        <pc:picChg chg="add del">
          <ac:chgData name="Xuanbo" userId="52a29cb4-095e-4b88-8e5b-abe65ecae15b" providerId="ADAL" clId="{25745604-CCC7-48F4-843B-722F26C1113A}" dt="2023-02-09T04:48:53.451" v="297" actId="478"/>
          <ac:picMkLst>
            <pc:docMk/>
            <pc:sldMk cId="2668037813" sldId="279"/>
            <ac:picMk id="40" creationId="{D2DF28F4-D043-414F-BBCB-FA6DBF06F917}"/>
          </ac:picMkLst>
        </pc:picChg>
        <pc:picChg chg="add del">
          <ac:chgData name="Xuanbo" userId="52a29cb4-095e-4b88-8e5b-abe65ecae15b" providerId="ADAL" clId="{25745604-CCC7-48F4-843B-722F26C1113A}" dt="2023-02-09T04:48:53.451" v="297" actId="478"/>
          <ac:picMkLst>
            <pc:docMk/>
            <pc:sldMk cId="2668037813" sldId="279"/>
            <ac:picMk id="42" creationId="{73A2F1F1-9244-4D0F-AAC7-C57B479290B5}"/>
          </ac:picMkLst>
        </pc:picChg>
        <pc:picChg chg="add del">
          <ac:chgData name="Xuanbo" userId="52a29cb4-095e-4b88-8e5b-abe65ecae15b" providerId="ADAL" clId="{25745604-CCC7-48F4-843B-722F26C1113A}" dt="2023-02-09T04:48:53.451" v="297" actId="478"/>
          <ac:picMkLst>
            <pc:docMk/>
            <pc:sldMk cId="2668037813" sldId="279"/>
            <ac:picMk id="43" creationId="{A66357D4-A557-48C0-9813-5A3B61F9A5E1}"/>
          </ac:picMkLst>
        </pc:picChg>
        <pc:picChg chg="add del mod">
          <ac:chgData name="Xuanbo" userId="52a29cb4-095e-4b88-8e5b-abe65ecae15b" providerId="ADAL" clId="{25745604-CCC7-48F4-843B-722F26C1113A}" dt="2023-02-09T04:49:42.468" v="321" actId="21"/>
          <ac:picMkLst>
            <pc:docMk/>
            <pc:sldMk cId="2668037813" sldId="279"/>
            <ac:picMk id="52" creationId="{3DB45BA2-FFEA-4E31-8512-64E5BA3233E6}"/>
          </ac:picMkLst>
        </pc:picChg>
        <pc:picChg chg="add del mod">
          <ac:chgData name="Xuanbo" userId="52a29cb4-095e-4b88-8e5b-abe65ecae15b" providerId="ADAL" clId="{25745604-CCC7-48F4-843B-722F26C1113A}" dt="2023-02-09T04:49:42.468" v="321" actId="21"/>
          <ac:picMkLst>
            <pc:docMk/>
            <pc:sldMk cId="2668037813" sldId="279"/>
            <ac:picMk id="53" creationId="{6A5ACAB5-B9FF-472D-91C3-48C275B251F5}"/>
          </ac:picMkLst>
        </pc:picChg>
        <pc:picChg chg="add del mod">
          <ac:chgData name="Xuanbo" userId="52a29cb4-095e-4b88-8e5b-abe65ecae15b" providerId="ADAL" clId="{25745604-CCC7-48F4-843B-722F26C1113A}" dt="2023-02-09T04:49:42.468" v="321" actId="21"/>
          <ac:picMkLst>
            <pc:docMk/>
            <pc:sldMk cId="2668037813" sldId="279"/>
            <ac:picMk id="54" creationId="{90CAF2D3-2392-49DB-B859-22E9C3704694}"/>
          </ac:picMkLst>
        </pc:picChg>
        <pc:picChg chg="add del mod">
          <ac:chgData name="Xuanbo" userId="52a29cb4-095e-4b88-8e5b-abe65ecae15b" providerId="ADAL" clId="{25745604-CCC7-48F4-843B-722F26C1113A}" dt="2023-02-09T04:49:43.704" v="322" actId="21"/>
          <ac:picMkLst>
            <pc:docMk/>
            <pc:sldMk cId="2668037813" sldId="279"/>
            <ac:picMk id="55" creationId="{753FF9A9-C485-4C77-B583-6622822A8E0F}"/>
          </ac:picMkLst>
        </pc:picChg>
        <pc:picChg chg="add del mod">
          <ac:chgData name="Xuanbo" userId="52a29cb4-095e-4b88-8e5b-abe65ecae15b" providerId="ADAL" clId="{25745604-CCC7-48F4-843B-722F26C1113A}" dt="2023-02-09T04:49:43.704" v="322" actId="21"/>
          <ac:picMkLst>
            <pc:docMk/>
            <pc:sldMk cId="2668037813" sldId="279"/>
            <ac:picMk id="56" creationId="{02A96128-28B2-4D74-87DA-D6B2D0EDCD28}"/>
          </ac:picMkLst>
        </pc:picChg>
        <pc:picChg chg="add mod topLvl">
          <ac:chgData name="Xuanbo" userId="52a29cb4-095e-4b88-8e5b-abe65ecae15b" providerId="ADAL" clId="{25745604-CCC7-48F4-843B-722F26C1113A}" dt="2023-02-09T05:02:24.304" v="615" actId="1037"/>
          <ac:picMkLst>
            <pc:docMk/>
            <pc:sldMk cId="2668037813" sldId="279"/>
            <ac:picMk id="57" creationId="{BC72AB62-47BF-421A-96E5-CB29CF096155}"/>
          </ac:picMkLst>
        </pc:picChg>
        <pc:picChg chg="add mod topLvl">
          <ac:chgData name="Xuanbo" userId="52a29cb4-095e-4b88-8e5b-abe65ecae15b" providerId="ADAL" clId="{25745604-CCC7-48F4-843B-722F26C1113A}" dt="2023-02-09T05:02:24.304" v="615" actId="1037"/>
          <ac:picMkLst>
            <pc:docMk/>
            <pc:sldMk cId="2668037813" sldId="279"/>
            <ac:picMk id="58" creationId="{CF63D75F-9890-4602-BE91-5395116C9220}"/>
          </ac:picMkLst>
        </pc:picChg>
        <pc:picChg chg="add mod topLvl">
          <ac:chgData name="Xuanbo" userId="52a29cb4-095e-4b88-8e5b-abe65ecae15b" providerId="ADAL" clId="{25745604-CCC7-48F4-843B-722F26C1113A}" dt="2023-02-09T05:02:24.304" v="615" actId="1037"/>
          <ac:picMkLst>
            <pc:docMk/>
            <pc:sldMk cId="2668037813" sldId="279"/>
            <ac:picMk id="59" creationId="{EE17209F-739F-4CBD-A7D4-39D017F6FA2A}"/>
          </ac:picMkLst>
        </pc:picChg>
        <pc:picChg chg="add del mod">
          <ac:chgData name="Xuanbo" userId="52a29cb4-095e-4b88-8e5b-abe65ecae15b" providerId="ADAL" clId="{25745604-CCC7-48F4-843B-722F26C1113A}" dt="2023-02-09T04:49:58.916" v="325" actId="21"/>
          <ac:picMkLst>
            <pc:docMk/>
            <pc:sldMk cId="2668037813" sldId="279"/>
            <ac:picMk id="60" creationId="{974A070F-10A5-48D9-B30A-3079F171E711}"/>
          </ac:picMkLst>
        </pc:picChg>
        <pc:picChg chg="add del mod">
          <ac:chgData name="Xuanbo" userId="52a29cb4-095e-4b88-8e5b-abe65ecae15b" providerId="ADAL" clId="{25745604-CCC7-48F4-843B-722F26C1113A}" dt="2023-02-09T04:49:58.916" v="325" actId="21"/>
          <ac:picMkLst>
            <pc:docMk/>
            <pc:sldMk cId="2668037813" sldId="279"/>
            <ac:picMk id="61" creationId="{68F3525C-379F-47DC-8498-0EBC9E985463}"/>
          </ac:picMkLst>
        </pc:picChg>
        <pc:picChg chg="add del mod">
          <ac:chgData name="Xuanbo" userId="52a29cb4-095e-4b88-8e5b-abe65ecae15b" providerId="ADAL" clId="{25745604-CCC7-48F4-843B-722F26C1113A}" dt="2023-02-09T04:49:58.916" v="325" actId="21"/>
          <ac:picMkLst>
            <pc:docMk/>
            <pc:sldMk cId="2668037813" sldId="279"/>
            <ac:picMk id="62" creationId="{6A5094BF-C924-4ACB-ACAB-64AA2C10A00F}"/>
          </ac:picMkLst>
        </pc:picChg>
        <pc:picChg chg="add mod topLvl">
          <ac:chgData name="Xuanbo" userId="52a29cb4-095e-4b88-8e5b-abe65ecae15b" providerId="ADAL" clId="{25745604-CCC7-48F4-843B-722F26C1113A}" dt="2023-02-09T05:02:24.304" v="615" actId="1037"/>
          <ac:picMkLst>
            <pc:docMk/>
            <pc:sldMk cId="2668037813" sldId="279"/>
            <ac:picMk id="63" creationId="{FA7BFD59-74F4-48B3-BF2C-3AA7B832E7C8}"/>
          </ac:picMkLst>
        </pc:picChg>
        <pc:picChg chg="add mod topLvl">
          <ac:chgData name="Xuanbo" userId="52a29cb4-095e-4b88-8e5b-abe65ecae15b" providerId="ADAL" clId="{25745604-CCC7-48F4-843B-722F26C1113A}" dt="2023-02-09T05:02:24.304" v="615" actId="1037"/>
          <ac:picMkLst>
            <pc:docMk/>
            <pc:sldMk cId="2668037813" sldId="279"/>
            <ac:picMk id="64" creationId="{5ABA9870-0B10-4DFE-8D1C-8D2393B12108}"/>
          </ac:picMkLst>
        </pc:picChg>
        <pc:picChg chg="add mod topLvl">
          <ac:chgData name="Xuanbo" userId="52a29cb4-095e-4b88-8e5b-abe65ecae15b" providerId="ADAL" clId="{25745604-CCC7-48F4-843B-722F26C1113A}" dt="2023-02-09T05:02:24.304" v="615" actId="1037"/>
          <ac:picMkLst>
            <pc:docMk/>
            <pc:sldMk cId="2668037813" sldId="279"/>
            <ac:picMk id="67" creationId="{751B5EEA-70C2-4B1B-974D-F6B0C6A9983D}"/>
          </ac:picMkLst>
        </pc:picChg>
        <pc:picChg chg="mod topLvl">
          <ac:chgData name="Xuanbo" userId="52a29cb4-095e-4b88-8e5b-abe65ecae15b" providerId="ADAL" clId="{25745604-CCC7-48F4-843B-722F26C1113A}" dt="2023-02-09T05:04:56.716" v="646" actId="14826"/>
          <ac:picMkLst>
            <pc:docMk/>
            <pc:sldMk cId="2668037813" sldId="279"/>
            <ac:picMk id="77" creationId="{E5446242-FD5C-4EF9-9C48-5FA9C2D3843E}"/>
          </ac:picMkLst>
        </pc:picChg>
        <pc:picChg chg="mod topLvl">
          <ac:chgData name="Xuanbo" userId="52a29cb4-095e-4b88-8e5b-abe65ecae15b" providerId="ADAL" clId="{25745604-CCC7-48F4-843B-722F26C1113A}" dt="2023-02-09T05:05:05.889" v="648" actId="14826"/>
          <ac:picMkLst>
            <pc:docMk/>
            <pc:sldMk cId="2668037813" sldId="279"/>
            <ac:picMk id="79" creationId="{387070F7-4522-4B78-94D0-FDFBB3438352}"/>
          </ac:picMkLst>
        </pc:picChg>
        <pc:picChg chg="mod topLvl">
          <ac:chgData name="Xuanbo" userId="52a29cb4-095e-4b88-8e5b-abe65ecae15b" providerId="ADAL" clId="{25745604-CCC7-48F4-843B-722F26C1113A}" dt="2023-02-09T05:05:15.083" v="650" actId="14826"/>
          <ac:picMkLst>
            <pc:docMk/>
            <pc:sldMk cId="2668037813" sldId="279"/>
            <ac:picMk id="80" creationId="{AF45E2F2-41E1-41C9-B07F-C62AD8EF0812}"/>
          </ac:picMkLst>
        </pc:picChg>
        <pc:picChg chg="mod topLvl">
          <ac:chgData name="Xuanbo" userId="52a29cb4-095e-4b88-8e5b-abe65ecae15b" providerId="ADAL" clId="{25745604-CCC7-48F4-843B-722F26C1113A}" dt="2023-02-09T05:05:02.143" v="647" actId="14826"/>
          <ac:picMkLst>
            <pc:docMk/>
            <pc:sldMk cId="2668037813" sldId="279"/>
            <ac:picMk id="83" creationId="{C431E87C-87CF-4C7C-97CD-1EF28B15D967}"/>
          </ac:picMkLst>
        </pc:picChg>
        <pc:picChg chg="mod topLvl">
          <ac:chgData name="Xuanbo" userId="52a29cb4-095e-4b88-8e5b-abe65ecae15b" providerId="ADAL" clId="{25745604-CCC7-48F4-843B-722F26C1113A}" dt="2023-02-09T05:05:09.419" v="649" actId="14826"/>
          <ac:picMkLst>
            <pc:docMk/>
            <pc:sldMk cId="2668037813" sldId="279"/>
            <ac:picMk id="84" creationId="{6BBD44C2-BC34-404C-AAE9-8B5B87EB396B}"/>
          </ac:picMkLst>
        </pc:picChg>
        <pc:picChg chg="mod topLvl">
          <ac:chgData name="Xuanbo" userId="52a29cb4-095e-4b88-8e5b-abe65ecae15b" providerId="ADAL" clId="{25745604-CCC7-48F4-843B-722F26C1113A}" dt="2023-02-09T05:05:18.975" v="651" actId="14826"/>
          <ac:picMkLst>
            <pc:docMk/>
            <pc:sldMk cId="2668037813" sldId="279"/>
            <ac:picMk id="85" creationId="{55C300E0-6B5E-4213-B8C1-C025275F3F3C}"/>
          </ac:picMkLst>
        </pc:picChg>
        <pc:picChg chg="add del">
          <ac:chgData name="Xuanbo" userId="52a29cb4-095e-4b88-8e5b-abe65ecae15b" providerId="ADAL" clId="{25745604-CCC7-48F4-843B-722F26C1113A}" dt="2023-02-09T04:49:09.289" v="306" actId="478"/>
          <ac:picMkLst>
            <pc:docMk/>
            <pc:sldMk cId="2668037813" sldId="279"/>
            <ac:picMk id="86" creationId="{2EA3A549-9519-4A6B-9DC6-51309A6963EA}"/>
          </ac:picMkLst>
        </pc:picChg>
        <pc:picChg chg="add del">
          <ac:chgData name="Xuanbo" userId="52a29cb4-095e-4b88-8e5b-abe65ecae15b" providerId="ADAL" clId="{25745604-CCC7-48F4-843B-722F26C1113A}" dt="2023-02-09T04:49:09.289" v="306" actId="478"/>
          <ac:picMkLst>
            <pc:docMk/>
            <pc:sldMk cId="2668037813" sldId="279"/>
            <ac:picMk id="88" creationId="{1CC013C3-CB6F-4ED0-BCD0-0087CEC69F26}"/>
          </ac:picMkLst>
        </pc:picChg>
        <pc:picChg chg="add del">
          <ac:chgData name="Xuanbo" userId="52a29cb4-095e-4b88-8e5b-abe65ecae15b" providerId="ADAL" clId="{25745604-CCC7-48F4-843B-722F26C1113A}" dt="2023-02-09T04:49:09.289" v="306" actId="478"/>
          <ac:picMkLst>
            <pc:docMk/>
            <pc:sldMk cId="2668037813" sldId="279"/>
            <ac:picMk id="91" creationId="{5F6235BA-12D2-4E03-8776-D61B2ECE6566}"/>
          </ac:picMkLst>
        </pc:picChg>
        <pc:picChg chg="add del">
          <ac:chgData name="Xuanbo" userId="52a29cb4-095e-4b88-8e5b-abe65ecae15b" providerId="ADAL" clId="{25745604-CCC7-48F4-843B-722F26C1113A}" dt="2023-02-09T04:49:09.289" v="306" actId="478"/>
          <ac:picMkLst>
            <pc:docMk/>
            <pc:sldMk cId="2668037813" sldId="279"/>
            <ac:picMk id="92" creationId="{C4D1DD1D-FF55-4E02-97A8-B2DE0B5E78D0}"/>
          </ac:picMkLst>
        </pc:picChg>
        <pc:picChg chg="add del">
          <ac:chgData name="Xuanbo" userId="52a29cb4-095e-4b88-8e5b-abe65ecae15b" providerId="ADAL" clId="{25745604-CCC7-48F4-843B-722F26C1113A}" dt="2023-02-09T04:49:09.289" v="306" actId="478"/>
          <ac:picMkLst>
            <pc:docMk/>
            <pc:sldMk cId="2668037813" sldId="279"/>
            <ac:picMk id="93" creationId="{CB37FFDE-76BC-48BC-BDB1-D734E46E5D8B}"/>
          </ac:picMkLst>
        </pc:picChg>
        <pc:picChg chg="add del">
          <ac:chgData name="Xuanbo" userId="52a29cb4-095e-4b88-8e5b-abe65ecae15b" providerId="ADAL" clId="{25745604-CCC7-48F4-843B-722F26C1113A}" dt="2023-02-09T04:49:09.289" v="306" actId="478"/>
          <ac:picMkLst>
            <pc:docMk/>
            <pc:sldMk cId="2668037813" sldId="279"/>
            <ac:picMk id="94" creationId="{94F5DAD8-7287-4520-9A4E-B8C81D85D37F}"/>
          </ac:picMkLst>
        </pc:picChg>
        <pc:picChg chg="add del">
          <ac:chgData name="Xuanbo" userId="52a29cb4-095e-4b88-8e5b-abe65ecae15b" providerId="ADAL" clId="{25745604-CCC7-48F4-843B-722F26C1113A}" dt="2023-02-09T04:49:09.289" v="306" actId="478"/>
          <ac:picMkLst>
            <pc:docMk/>
            <pc:sldMk cId="2668037813" sldId="279"/>
            <ac:picMk id="95" creationId="{C25AA3CB-6A11-45E6-8CB3-DEAF42C6D86E}"/>
          </ac:picMkLst>
        </pc:picChg>
        <pc:picChg chg="add del">
          <ac:chgData name="Xuanbo" userId="52a29cb4-095e-4b88-8e5b-abe65ecae15b" providerId="ADAL" clId="{25745604-CCC7-48F4-843B-722F26C1113A}" dt="2023-02-09T04:49:09.289" v="306" actId="478"/>
          <ac:picMkLst>
            <pc:docMk/>
            <pc:sldMk cId="2668037813" sldId="279"/>
            <ac:picMk id="96" creationId="{604BDCA2-08CE-466B-9D77-50D36768B31E}"/>
          </ac:picMkLst>
        </pc:picChg>
        <pc:picChg chg="add del">
          <ac:chgData name="Xuanbo" userId="52a29cb4-095e-4b88-8e5b-abe65ecae15b" providerId="ADAL" clId="{25745604-CCC7-48F4-843B-722F26C1113A}" dt="2023-02-09T04:49:09.289" v="306" actId="478"/>
          <ac:picMkLst>
            <pc:docMk/>
            <pc:sldMk cId="2668037813" sldId="279"/>
            <ac:picMk id="97" creationId="{ADBDD176-AF74-4792-BC51-CEC90E2A8823}"/>
          </ac:picMkLst>
        </pc:picChg>
        <pc:cxnChg chg="mod">
          <ac:chgData name="Xuanbo" userId="52a29cb4-095e-4b88-8e5b-abe65ecae15b" providerId="ADAL" clId="{25745604-CCC7-48F4-843B-722F26C1113A}" dt="2023-02-09T04:58:51.852" v="539" actId="1076"/>
          <ac:cxnSpMkLst>
            <pc:docMk/>
            <pc:sldMk cId="2668037813" sldId="279"/>
            <ac:cxnSpMk id="66" creationId="{47B1EB07-C521-452F-8A87-E98B98838F03}"/>
          </ac:cxnSpMkLst>
        </pc:cxnChg>
        <pc:cxnChg chg="add del mod">
          <ac:chgData name="Xuanbo" userId="52a29cb4-095e-4b88-8e5b-abe65ecae15b" providerId="ADAL" clId="{25745604-CCC7-48F4-843B-722F26C1113A}" dt="2023-02-09T04:50:20.973" v="332" actId="21"/>
          <ac:cxnSpMkLst>
            <pc:docMk/>
            <pc:sldMk cId="2668037813" sldId="279"/>
            <ac:cxnSpMk id="82" creationId="{36A24143-E6D8-4689-B131-FE8B5BEBECC4}"/>
          </ac:cxnSpMkLst>
        </pc:cxnChg>
        <pc:cxnChg chg="add del mod">
          <ac:chgData name="Xuanbo" userId="52a29cb4-095e-4b88-8e5b-abe65ecae15b" providerId="ADAL" clId="{25745604-CCC7-48F4-843B-722F26C1113A}" dt="2023-02-09T04:50:17.162" v="331" actId="21"/>
          <ac:cxnSpMkLst>
            <pc:docMk/>
            <pc:sldMk cId="2668037813" sldId="279"/>
            <ac:cxnSpMk id="109" creationId="{385B04D8-D591-45C9-BBBB-F6D42B89B857}"/>
          </ac:cxnSpMkLst>
        </pc:cxnChg>
        <pc:cxnChg chg="add del mod">
          <ac:chgData name="Xuanbo" userId="52a29cb4-095e-4b88-8e5b-abe65ecae15b" providerId="ADAL" clId="{25745604-CCC7-48F4-843B-722F26C1113A}" dt="2023-02-09T04:50:16.311" v="330" actId="21"/>
          <ac:cxnSpMkLst>
            <pc:docMk/>
            <pc:sldMk cId="2668037813" sldId="279"/>
            <ac:cxnSpMk id="111" creationId="{5A71BAE6-D46C-45F6-A300-4940C20EFB01}"/>
          </ac:cxnSpMkLst>
        </pc:cxnChg>
      </pc:sldChg>
      <pc:sldChg chg="addSp delSp modSp add mod">
        <pc:chgData name="Xuanbo" userId="52a29cb4-095e-4b88-8e5b-abe65ecae15b" providerId="ADAL" clId="{25745604-CCC7-48F4-843B-722F26C1113A}" dt="2023-02-09T06:41:47.128" v="1927" actId="1076"/>
        <pc:sldMkLst>
          <pc:docMk/>
          <pc:sldMk cId="2693488174" sldId="280"/>
        </pc:sldMkLst>
        <pc:spChg chg="mod">
          <ac:chgData name="Xuanbo" userId="52a29cb4-095e-4b88-8e5b-abe65ecae15b" providerId="ADAL" clId="{25745604-CCC7-48F4-843B-722F26C1113A}" dt="2023-02-09T05:09:25.223" v="675" actId="20577"/>
          <ac:spMkLst>
            <pc:docMk/>
            <pc:sldMk cId="2693488174" sldId="280"/>
            <ac:spMk id="15" creationId="{AE0F84E0-2C8F-46A6-A837-5F04D710B315}"/>
          </ac:spMkLst>
        </pc:spChg>
        <pc:spChg chg="mod">
          <ac:chgData name="Xuanbo" userId="52a29cb4-095e-4b88-8e5b-abe65ecae15b" providerId="ADAL" clId="{25745604-CCC7-48F4-843B-722F26C1113A}" dt="2023-02-09T06:41:47.128" v="1927" actId="1076"/>
          <ac:spMkLst>
            <pc:docMk/>
            <pc:sldMk cId="2693488174" sldId="280"/>
            <ac:spMk id="26" creationId="{56071444-5EE6-44DA-A30A-9BEAB1F27970}"/>
          </ac:spMkLst>
        </pc:spChg>
        <pc:spChg chg="add del mod topLvl">
          <ac:chgData name="Xuanbo" userId="52a29cb4-095e-4b88-8e5b-abe65ecae15b" providerId="ADAL" clId="{25745604-CCC7-48F4-843B-722F26C1113A}" dt="2023-02-09T06:41:47.128" v="1927" actId="1076"/>
          <ac:spMkLst>
            <pc:docMk/>
            <pc:sldMk cId="2693488174" sldId="280"/>
            <ac:spMk id="32" creationId="{AB020DE7-5E58-4045-8A4C-42B62CB57F49}"/>
          </ac:spMkLst>
        </pc:spChg>
        <pc:spChg chg="add mod topLvl">
          <ac:chgData name="Xuanbo" userId="52a29cb4-095e-4b88-8e5b-abe65ecae15b" providerId="ADAL" clId="{25745604-CCC7-48F4-843B-722F26C1113A}" dt="2023-02-09T06:41:47.128" v="1927" actId="1076"/>
          <ac:spMkLst>
            <pc:docMk/>
            <pc:sldMk cId="2693488174" sldId="280"/>
            <ac:spMk id="33" creationId="{666B99B4-0330-4457-9D17-F2D1FE436185}"/>
          </ac:spMkLst>
        </pc:spChg>
        <pc:spChg chg="add del mod">
          <ac:chgData name="Xuanbo" userId="52a29cb4-095e-4b88-8e5b-abe65ecae15b" providerId="ADAL" clId="{25745604-CCC7-48F4-843B-722F26C1113A}" dt="2023-02-09T05:23:29.336" v="840" actId="21"/>
          <ac:spMkLst>
            <pc:docMk/>
            <pc:sldMk cId="2693488174" sldId="280"/>
            <ac:spMk id="34" creationId="{ECFA0991-4285-40EF-90F4-F23C969ADA3A}"/>
          </ac:spMkLst>
        </pc:spChg>
        <pc:spChg chg="add del mod">
          <ac:chgData name="Xuanbo" userId="52a29cb4-095e-4b88-8e5b-abe65ecae15b" providerId="ADAL" clId="{25745604-CCC7-48F4-843B-722F26C1113A}" dt="2023-02-09T05:23:27.113" v="839" actId="21"/>
          <ac:spMkLst>
            <pc:docMk/>
            <pc:sldMk cId="2693488174" sldId="280"/>
            <ac:spMk id="40" creationId="{C98EED4B-543D-49A9-B7A0-D3B27FBBDBED}"/>
          </ac:spMkLst>
        </pc:spChg>
        <pc:spChg chg="add mod">
          <ac:chgData name="Xuanbo" userId="52a29cb4-095e-4b88-8e5b-abe65ecae15b" providerId="ADAL" clId="{25745604-CCC7-48F4-843B-722F26C1113A}" dt="2023-02-09T05:23:15.466" v="835" actId="164"/>
          <ac:spMkLst>
            <pc:docMk/>
            <pc:sldMk cId="2693488174" sldId="280"/>
            <ac:spMk id="41" creationId="{D733C196-0D76-407D-8C68-9D5A70B25D9D}"/>
          </ac:spMkLst>
        </pc:spChg>
        <pc:spChg chg="add mod">
          <ac:chgData name="Xuanbo" userId="52a29cb4-095e-4b88-8e5b-abe65ecae15b" providerId="ADAL" clId="{25745604-CCC7-48F4-843B-722F26C1113A}" dt="2023-02-09T05:23:15.466" v="835" actId="164"/>
          <ac:spMkLst>
            <pc:docMk/>
            <pc:sldMk cId="2693488174" sldId="280"/>
            <ac:spMk id="42" creationId="{06B463C1-7AFB-4859-BBD2-D04C8661BCF9}"/>
          </ac:spMkLst>
        </pc:spChg>
        <pc:spChg chg="add mod">
          <ac:chgData name="Xuanbo" userId="52a29cb4-095e-4b88-8e5b-abe65ecae15b" providerId="ADAL" clId="{25745604-CCC7-48F4-843B-722F26C1113A}" dt="2023-02-09T05:23:15.466" v="835" actId="164"/>
          <ac:spMkLst>
            <pc:docMk/>
            <pc:sldMk cId="2693488174" sldId="280"/>
            <ac:spMk id="43" creationId="{59EBF7DC-F365-4B89-B84D-F9ADC4B4D4BD}"/>
          </ac:spMkLst>
        </pc:spChg>
        <pc:spChg chg="add mod">
          <ac:chgData name="Xuanbo" userId="52a29cb4-095e-4b88-8e5b-abe65ecae15b" providerId="ADAL" clId="{25745604-CCC7-48F4-843B-722F26C1113A}" dt="2023-02-09T06:41:47.128" v="1927" actId="1076"/>
          <ac:spMkLst>
            <pc:docMk/>
            <pc:sldMk cId="2693488174" sldId="280"/>
            <ac:spMk id="49" creationId="{F6B3D8D1-F965-4159-BBAF-28E67755A83D}"/>
          </ac:spMkLst>
        </pc:spChg>
        <pc:spChg chg="add mod">
          <ac:chgData name="Xuanbo" userId="52a29cb4-095e-4b88-8e5b-abe65ecae15b" providerId="ADAL" clId="{25745604-CCC7-48F4-843B-722F26C1113A}" dt="2023-02-09T06:41:47.128" v="1927" actId="1076"/>
          <ac:spMkLst>
            <pc:docMk/>
            <pc:sldMk cId="2693488174" sldId="280"/>
            <ac:spMk id="50" creationId="{AC776B87-34B6-4ADC-B22C-B07B15AB8FA4}"/>
          </ac:spMkLst>
        </pc:spChg>
        <pc:spChg chg="add mod">
          <ac:chgData name="Xuanbo" userId="52a29cb4-095e-4b88-8e5b-abe65ecae15b" providerId="ADAL" clId="{25745604-CCC7-48F4-843B-722F26C1113A}" dt="2023-02-09T06:41:47.128" v="1927" actId="1076"/>
          <ac:spMkLst>
            <pc:docMk/>
            <pc:sldMk cId="2693488174" sldId="280"/>
            <ac:spMk id="51" creationId="{95CEDBD2-3DA1-4FBB-9D80-09FF9019D773}"/>
          </ac:spMkLst>
        </pc:spChg>
        <pc:spChg chg="add del mod">
          <ac:chgData name="Xuanbo" userId="52a29cb4-095e-4b88-8e5b-abe65ecae15b" providerId="ADAL" clId="{25745604-CCC7-48F4-843B-722F26C1113A}" dt="2023-02-09T05:24:40.819" v="864" actId="21"/>
          <ac:spMkLst>
            <pc:docMk/>
            <pc:sldMk cId="2693488174" sldId="280"/>
            <ac:spMk id="52" creationId="{D08322D0-2834-4186-B5E7-12FAEF48C7BB}"/>
          </ac:spMkLst>
        </pc:spChg>
        <pc:spChg chg="add mod">
          <ac:chgData name="Xuanbo" userId="52a29cb4-095e-4b88-8e5b-abe65ecae15b" providerId="ADAL" clId="{25745604-CCC7-48F4-843B-722F26C1113A}" dt="2023-02-09T06:41:47.128" v="1927" actId="1076"/>
          <ac:spMkLst>
            <pc:docMk/>
            <pc:sldMk cId="2693488174" sldId="280"/>
            <ac:spMk id="53" creationId="{3C5C7850-46DA-4570-9DCD-2DA689F18646}"/>
          </ac:spMkLst>
        </pc:spChg>
        <pc:spChg chg="add mod">
          <ac:chgData name="Xuanbo" userId="52a29cb4-095e-4b88-8e5b-abe65ecae15b" providerId="ADAL" clId="{25745604-CCC7-48F4-843B-722F26C1113A}" dt="2023-02-09T06:41:47.128" v="1927" actId="1076"/>
          <ac:spMkLst>
            <pc:docMk/>
            <pc:sldMk cId="2693488174" sldId="280"/>
            <ac:spMk id="54" creationId="{5304897B-8056-4562-90EC-E3D8424B3313}"/>
          </ac:spMkLst>
        </pc:spChg>
        <pc:spChg chg="add mod">
          <ac:chgData name="Xuanbo" userId="52a29cb4-095e-4b88-8e5b-abe65ecae15b" providerId="ADAL" clId="{25745604-CCC7-48F4-843B-722F26C1113A}" dt="2023-02-09T06:41:47.128" v="1927" actId="1076"/>
          <ac:spMkLst>
            <pc:docMk/>
            <pc:sldMk cId="2693488174" sldId="280"/>
            <ac:spMk id="55" creationId="{AAD1952C-4B70-4A6B-B0A6-F50E5E893C01}"/>
          </ac:spMkLst>
        </pc:spChg>
        <pc:spChg chg="add mod">
          <ac:chgData name="Xuanbo" userId="52a29cb4-095e-4b88-8e5b-abe65ecae15b" providerId="ADAL" clId="{25745604-CCC7-48F4-843B-722F26C1113A}" dt="2023-02-09T06:41:47.128" v="1927" actId="1076"/>
          <ac:spMkLst>
            <pc:docMk/>
            <pc:sldMk cId="2693488174" sldId="280"/>
            <ac:spMk id="56" creationId="{D129C48C-383A-42FA-A7B2-8C586517B4DD}"/>
          </ac:spMkLst>
        </pc:spChg>
        <pc:spChg chg="mod">
          <ac:chgData name="Xuanbo" userId="52a29cb4-095e-4b88-8e5b-abe65ecae15b" providerId="ADAL" clId="{25745604-CCC7-48F4-843B-722F26C1113A}" dt="2023-02-09T06:41:47.128" v="1927" actId="1076"/>
          <ac:spMkLst>
            <pc:docMk/>
            <pc:sldMk cId="2693488174" sldId="280"/>
            <ac:spMk id="65" creationId="{9BF96ACB-FA41-4ED8-B0C0-496464B25ECF}"/>
          </ac:spMkLst>
        </pc:spChg>
        <pc:spChg chg="del">
          <ac:chgData name="Xuanbo" userId="52a29cb4-095e-4b88-8e5b-abe65ecae15b" providerId="ADAL" clId="{25745604-CCC7-48F4-843B-722F26C1113A}" dt="2023-02-09T05:22:07.505" v="825" actId="21"/>
          <ac:spMkLst>
            <pc:docMk/>
            <pc:sldMk cId="2693488174" sldId="280"/>
            <ac:spMk id="69" creationId="{127BC379-5C99-4507-A085-336AEE804938}"/>
          </ac:spMkLst>
        </pc:spChg>
        <pc:spChg chg="del">
          <ac:chgData name="Xuanbo" userId="52a29cb4-095e-4b88-8e5b-abe65ecae15b" providerId="ADAL" clId="{25745604-CCC7-48F4-843B-722F26C1113A}" dt="2023-02-09T05:22:07.505" v="825" actId="21"/>
          <ac:spMkLst>
            <pc:docMk/>
            <pc:sldMk cId="2693488174" sldId="280"/>
            <ac:spMk id="70" creationId="{6AB4D287-03D2-4005-ADF7-754158BBBF3A}"/>
          </ac:spMkLst>
        </pc:spChg>
        <pc:spChg chg="del">
          <ac:chgData name="Xuanbo" userId="52a29cb4-095e-4b88-8e5b-abe65ecae15b" providerId="ADAL" clId="{25745604-CCC7-48F4-843B-722F26C1113A}" dt="2023-02-09T05:22:07.505" v="825" actId="21"/>
          <ac:spMkLst>
            <pc:docMk/>
            <pc:sldMk cId="2693488174" sldId="280"/>
            <ac:spMk id="71" creationId="{2F0079C9-A0CC-4AB7-90C3-63B19F319E9C}"/>
          </ac:spMkLst>
        </pc:spChg>
        <pc:spChg chg="del">
          <ac:chgData name="Xuanbo" userId="52a29cb4-095e-4b88-8e5b-abe65ecae15b" providerId="ADAL" clId="{25745604-CCC7-48F4-843B-722F26C1113A}" dt="2023-02-09T05:22:07.505" v="825" actId="21"/>
          <ac:spMkLst>
            <pc:docMk/>
            <pc:sldMk cId="2693488174" sldId="280"/>
            <ac:spMk id="72" creationId="{0FE515BD-C021-41D2-876D-1F887395B461}"/>
          </ac:spMkLst>
        </pc:spChg>
        <pc:spChg chg="del">
          <ac:chgData name="Xuanbo" userId="52a29cb4-095e-4b88-8e5b-abe65ecae15b" providerId="ADAL" clId="{25745604-CCC7-48F4-843B-722F26C1113A}" dt="2023-02-09T05:22:07.505" v="825" actId="21"/>
          <ac:spMkLst>
            <pc:docMk/>
            <pc:sldMk cId="2693488174" sldId="280"/>
            <ac:spMk id="73" creationId="{F6B38834-7ABA-418F-9FD8-E134D087071C}"/>
          </ac:spMkLst>
        </pc:spChg>
        <pc:spChg chg="del">
          <ac:chgData name="Xuanbo" userId="52a29cb4-095e-4b88-8e5b-abe65ecae15b" providerId="ADAL" clId="{25745604-CCC7-48F4-843B-722F26C1113A}" dt="2023-02-09T05:22:07.505" v="825" actId="21"/>
          <ac:spMkLst>
            <pc:docMk/>
            <pc:sldMk cId="2693488174" sldId="280"/>
            <ac:spMk id="74" creationId="{AC96AFEA-8490-4BE7-99F8-8DB53362BC65}"/>
          </ac:spMkLst>
        </pc:spChg>
        <pc:spChg chg="mod">
          <ac:chgData name="Xuanbo" userId="52a29cb4-095e-4b88-8e5b-abe65ecae15b" providerId="ADAL" clId="{25745604-CCC7-48F4-843B-722F26C1113A}" dt="2023-02-09T06:41:47.128" v="1927" actId="1076"/>
          <ac:spMkLst>
            <pc:docMk/>
            <pc:sldMk cId="2693488174" sldId="280"/>
            <ac:spMk id="76" creationId="{E9EB1311-A115-4D7C-89DF-143E3AA48B0C}"/>
          </ac:spMkLst>
        </pc:spChg>
        <pc:spChg chg="mod">
          <ac:chgData name="Xuanbo" userId="52a29cb4-095e-4b88-8e5b-abe65ecae15b" providerId="ADAL" clId="{25745604-CCC7-48F4-843B-722F26C1113A}" dt="2023-02-09T06:41:47.128" v="1927" actId="1076"/>
          <ac:spMkLst>
            <pc:docMk/>
            <pc:sldMk cId="2693488174" sldId="280"/>
            <ac:spMk id="87" creationId="{CF9E60DC-444C-44F7-AE83-DE513B685AE4}"/>
          </ac:spMkLst>
        </pc:spChg>
        <pc:spChg chg="del">
          <ac:chgData name="Xuanbo" userId="52a29cb4-095e-4b88-8e5b-abe65ecae15b" providerId="ADAL" clId="{25745604-CCC7-48F4-843B-722F26C1113A}" dt="2023-02-09T05:21:06.367" v="815" actId="478"/>
          <ac:spMkLst>
            <pc:docMk/>
            <pc:sldMk cId="2693488174" sldId="280"/>
            <ac:spMk id="89" creationId="{D6A408FD-E7A9-4C69-8037-D28414E1145C}"/>
          </ac:spMkLst>
        </pc:spChg>
        <pc:spChg chg="del">
          <ac:chgData name="Xuanbo" userId="52a29cb4-095e-4b88-8e5b-abe65ecae15b" providerId="ADAL" clId="{25745604-CCC7-48F4-843B-722F26C1113A}" dt="2023-02-09T05:21:06.367" v="815" actId="478"/>
          <ac:spMkLst>
            <pc:docMk/>
            <pc:sldMk cId="2693488174" sldId="280"/>
            <ac:spMk id="90" creationId="{7699628D-319D-4A7C-A577-C53FFAE5E8C7}"/>
          </ac:spMkLst>
        </pc:spChg>
        <pc:spChg chg="mod topLvl">
          <ac:chgData name="Xuanbo" userId="52a29cb4-095e-4b88-8e5b-abe65ecae15b" providerId="ADAL" clId="{25745604-CCC7-48F4-843B-722F26C1113A}" dt="2023-02-09T06:41:47.128" v="1927" actId="1076"/>
          <ac:spMkLst>
            <pc:docMk/>
            <pc:sldMk cId="2693488174" sldId="280"/>
            <ac:spMk id="98" creationId="{DB8B88DE-97BF-48ED-8C1A-4F680A1CCE09}"/>
          </ac:spMkLst>
        </pc:spChg>
        <pc:spChg chg="del">
          <ac:chgData name="Xuanbo" userId="52a29cb4-095e-4b88-8e5b-abe65ecae15b" providerId="ADAL" clId="{25745604-CCC7-48F4-843B-722F26C1113A}" dt="2023-02-09T05:21:45.467" v="824" actId="21"/>
          <ac:spMkLst>
            <pc:docMk/>
            <pc:sldMk cId="2693488174" sldId="280"/>
            <ac:spMk id="99" creationId="{9F353717-7139-423B-898B-0285FAB11EEE}"/>
          </ac:spMkLst>
        </pc:spChg>
        <pc:spChg chg="del">
          <ac:chgData name="Xuanbo" userId="52a29cb4-095e-4b88-8e5b-abe65ecae15b" providerId="ADAL" clId="{25745604-CCC7-48F4-843B-722F26C1113A}" dt="2023-02-09T05:21:45.467" v="824" actId="21"/>
          <ac:spMkLst>
            <pc:docMk/>
            <pc:sldMk cId="2693488174" sldId="280"/>
            <ac:spMk id="101" creationId="{C6640F8F-5713-4FAE-B4C4-73152B760DE7}"/>
          </ac:spMkLst>
        </pc:spChg>
        <pc:spChg chg="del">
          <ac:chgData name="Xuanbo" userId="52a29cb4-095e-4b88-8e5b-abe65ecae15b" providerId="ADAL" clId="{25745604-CCC7-48F4-843B-722F26C1113A}" dt="2023-02-09T05:22:07.505" v="825" actId="21"/>
          <ac:spMkLst>
            <pc:docMk/>
            <pc:sldMk cId="2693488174" sldId="280"/>
            <ac:spMk id="103" creationId="{DDC521CC-C49D-4501-B976-79514DC0FA80}"/>
          </ac:spMkLst>
        </pc:spChg>
        <pc:grpChg chg="add del mod">
          <ac:chgData name="Xuanbo" userId="52a29cb4-095e-4b88-8e5b-abe65ecae15b" providerId="ADAL" clId="{25745604-CCC7-48F4-843B-722F26C1113A}" dt="2023-02-09T05:23:35.774" v="842" actId="165"/>
          <ac:grpSpMkLst>
            <pc:docMk/>
            <pc:sldMk cId="2693488174" sldId="280"/>
            <ac:grpSpMk id="2" creationId="{93736767-3E91-492B-AC07-694E8699EB82}"/>
          </ac:grpSpMkLst>
        </pc:grpChg>
        <pc:grpChg chg="add del mod">
          <ac:chgData name="Xuanbo" userId="52a29cb4-095e-4b88-8e5b-abe65ecae15b" providerId="ADAL" clId="{25745604-CCC7-48F4-843B-722F26C1113A}" dt="2023-02-09T05:24:04.898" v="852" actId="21"/>
          <ac:grpSpMkLst>
            <pc:docMk/>
            <pc:sldMk cId="2693488174" sldId="280"/>
            <ac:grpSpMk id="3" creationId="{EA1C3075-B221-4BE7-8D2A-1B160D5489AD}"/>
          </ac:grpSpMkLst>
        </pc:grpChg>
        <pc:picChg chg="add del mod">
          <ac:chgData name="Xuanbo" userId="52a29cb4-095e-4b88-8e5b-abe65ecae15b" providerId="ADAL" clId="{25745604-CCC7-48F4-843B-722F26C1113A}" dt="2023-02-09T05:23:27.113" v="839" actId="21"/>
          <ac:picMkLst>
            <pc:docMk/>
            <pc:sldMk cId="2693488174" sldId="280"/>
            <ac:picMk id="35" creationId="{07B07A8F-9911-4F69-9DE3-1D788387DE88}"/>
          </ac:picMkLst>
        </pc:picChg>
        <pc:picChg chg="add mod">
          <ac:chgData name="Xuanbo" userId="52a29cb4-095e-4b88-8e5b-abe65ecae15b" providerId="ADAL" clId="{25745604-CCC7-48F4-843B-722F26C1113A}" dt="2023-02-09T05:23:15.466" v="835" actId="164"/>
          <ac:picMkLst>
            <pc:docMk/>
            <pc:sldMk cId="2693488174" sldId="280"/>
            <ac:picMk id="36" creationId="{E62677E7-46E3-48F1-A7CB-CBB036D6ABA0}"/>
          </ac:picMkLst>
        </pc:picChg>
        <pc:picChg chg="add mod">
          <ac:chgData name="Xuanbo" userId="52a29cb4-095e-4b88-8e5b-abe65ecae15b" providerId="ADAL" clId="{25745604-CCC7-48F4-843B-722F26C1113A}" dt="2023-02-09T05:23:15.466" v="835" actId="164"/>
          <ac:picMkLst>
            <pc:docMk/>
            <pc:sldMk cId="2693488174" sldId="280"/>
            <ac:picMk id="37" creationId="{57190336-6B31-412D-B366-3BDD03CE2150}"/>
          </ac:picMkLst>
        </pc:picChg>
        <pc:picChg chg="add del mod">
          <ac:chgData name="Xuanbo" userId="52a29cb4-095e-4b88-8e5b-abe65ecae15b" providerId="ADAL" clId="{25745604-CCC7-48F4-843B-722F26C1113A}" dt="2023-02-09T05:23:27.113" v="839" actId="21"/>
          <ac:picMkLst>
            <pc:docMk/>
            <pc:sldMk cId="2693488174" sldId="280"/>
            <ac:picMk id="38" creationId="{EC0455CD-ED44-421E-8AA2-7D1706C2A8EB}"/>
          </ac:picMkLst>
        </pc:picChg>
        <pc:picChg chg="add mod">
          <ac:chgData name="Xuanbo" userId="52a29cb4-095e-4b88-8e5b-abe65ecae15b" providerId="ADAL" clId="{25745604-CCC7-48F4-843B-722F26C1113A}" dt="2023-02-09T05:23:15.466" v="835" actId="164"/>
          <ac:picMkLst>
            <pc:docMk/>
            <pc:sldMk cId="2693488174" sldId="280"/>
            <ac:picMk id="39" creationId="{A087FA63-135D-421C-9EF3-EC6E2F241E6B}"/>
          </ac:picMkLst>
        </pc:picChg>
        <pc:picChg chg="add mod">
          <ac:chgData name="Xuanbo" userId="52a29cb4-095e-4b88-8e5b-abe65ecae15b" providerId="ADAL" clId="{25745604-CCC7-48F4-843B-722F26C1113A}" dt="2023-02-09T06:41:47.128" v="1927" actId="1076"/>
          <ac:picMkLst>
            <pc:docMk/>
            <pc:sldMk cId="2693488174" sldId="280"/>
            <ac:picMk id="46" creationId="{71352F7A-1FF4-4A6E-9838-22B669604A39}"/>
          </ac:picMkLst>
        </pc:picChg>
        <pc:picChg chg="add mod">
          <ac:chgData name="Xuanbo" userId="52a29cb4-095e-4b88-8e5b-abe65ecae15b" providerId="ADAL" clId="{25745604-CCC7-48F4-843B-722F26C1113A}" dt="2023-02-09T06:41:47.128" v="1927" actId="1076"/>
          <ac:picMkLst>
            <pc:docMk/>
            <pc:sldMk cId="2693488174" sldId="280"/>
            <ac:picMk id="47" creationId="{C0B81658-1186-4677-B2A0-BBC7010254B5}"/>
          </ac:picMkLst>
        </pc:picChg>
        <pc:picChg chg="add mod">
          <ac:chgData name="Xuanbo" userId="52a29cb4-095e-4b88-8e5b-abe65ecae15b" providerId="ADAL" clId="{25745604-CCC7-48F4-843B-722F26C1113A}" dt="2023-02-09T06:41:47.128" v="1927" actId="1076"/>
          <ac:picMkLst>
            <pc:docMk/>
            <pc:sldMk cId="2693488174" sldId="280"/>
            <ac:picMk id="48" creationId="{F02CF969-D0FB-4D97-B2D6-5FA12AA5F71C}"/>
          </ac:picMkLst>
        </pc:picChg>
        <pc:picChg chg="del">
          <ac:chgData name="Xuanbo" userId="52a29cb4-095e-4b88-8e5b-abe65ecae15b" providerId="ADAL" clId="{25745604-CCC7-48F4-843B-722F26C1113A}" dt="2023-02-09T05:22:07.505" v="825" actId="21"/>
          <ac:picMkLst>
            <pc:docMk/>
            <pc:sldMk cId="2693488174" sldId="280"/>
            <ac:picMk id="57" creationId="{BC72AB62-47BF-421A-96E5-CB29CF096155}"/>
          </ac:picMkLst>
        </pc:picChg>
        <pc:picChg chg="del">
          <ac:chgData name="Xuanbo" userId="52a29cb4-095e-4b88-8e5b-abe65ecae15b" providerId="ADAL" clId="{25745604-CCC7-48F4-843B-722F26C1113A}" dt="2023-02-09T05:22:07.505" v="825" actId="21"/>
          <ac:picMkLst>
            <pc:docMk/>
            <pc:sldMk cId="2693488174" sldId="280"/>
            <ac:picMk id="58" creationId="{CF63D75F-9890-4602-BE91-5395116C9220}"/>
          </ac:picMkLst>
        </pc:picChg>
        <pc:picChg chg="del">
          <ac:chgData name="Xuanbo" userId="52a29cb4-095e-4b88-8e5b-abe65ecae15b" providerId="ADAL" clId="{25745604-CCC7-48F4-843B-722F26C1113A}" dt="2023-02-09T05:22:07.505" v="825" actId="21"/>
          <ac:picMkLst>
            <pc:docMk/>
            <pc:sldMk cId="2693488174" sldId="280"/>
            <ac:picMk id="59" creationId="{EE17209F-739F-4CBD-A7D4-39D017F6FA2A}"/>
          </ac:picMkLst>
        </pc:picChg>
        <pc:picChg chg="del">
          <ac:chgData name="Xuanbo" userId="52a29cb4-095e-4b88-8e5b-abe65ecae15b" providerId="ADAL" clId="{25745604-CCC7-48F4-843B-722F26C1113A}" dt="2023-02-09T05:22:07.505" v="825" actId="21"/>
          <ac:picMkLst>
            <pc:docMk/>
            <pc:sldMk cId="2693488174" sldId="280"/>
            <ac:picMk id="63" creationId="{FA7BFD59-74F4-48B3-BF2C-3AA7B832E7C8}"/>
          </ac:picMkLst>
        </pc:picChg>
        <pc:picChg chg="del">
          <ac:chgData name="Xuanbo" userId="52a29cb4-095e-4b88-8e5b-abe65ecae15b" providerId="ADAL" clId="{25745604-CCC7-48F4-843B-722F26C1113A}" dt="2023-02-09T05:22:07.505" v="825" actId="21"/>
          <ac:picMkLst>
            <pc:docMk/>
            <pc:sldMk cId="2693488174" sldId="280"/>
            <ac:picMk id="64" creationId="{5ABA9870-0B10-4DFE-8D1C-8D2393B12108}"/>
          </ac:picMkLst>
        </pc:picChg>
        <pc:picChg chg="del">
          <ac:chgData name="Xuanbo" userId="52a29cb4-095e-4b88-8e5b-abe65ecae15b" providerId="ADAL" clId="{25745604-CCC7-48F4-843B-722F26C1113A}" dt="2023-02-09T05:22:07.505" v="825" actId="21"/>
          <ac:picMkLst>
            <pc:docMk/>
            <pc:sldMk cId="2693488174" sldId="280"/>
            <ac:picMk id="67" creationId="{751B5EEA-70C2-4B1B-974D-F6B0C6A9983D}"/>
          </ac:picMkLst>
        </pc:picChg>
        <pc:picChg chg="mod">
          <ac:chgData name="Xuanbo" userId="52a29cb4-095e-4b88-8e5b-abe65ecae15b" providerId="ADAL" clId="{25745604-CCC7-48F4-843B-722F26C1113A}" dt="2023-02-09T06:41:47.128" v="1927" actId="1076"/>
          <ac:picMkLst>
            <pc:docMk/>
            <pc:sldMk cId="2693488174" sldId="280"/>
            <ac:picMk id="77" creationId="{E5446242-FD5C-4EF9-9C48-5FA9C2D3843E}"/>
          </ac:picMkLst>
        </pc:picChg>
        <pc:picChg chg="add del mod topLvl">
          <ac:chgData name="Xuanbo" userId="52a29cb4-095e-4b88-8e5b-abe65ecae15b" providerId="ADAL" clId="{25745604-CCC7-48F4-843B-722F26C1113A}" dt="2023-02-09T06:41:47.128" v="1927" actId="1076"/>
          <ac:picMkLst>
            <pc:docMk/>
            <pc:sldMk cId="2693488174" sldId="280"/>
            <ac:picMk id="79" creationId="{387070F7-4522-4B78-94D0-FDFBB3438352}"/>
          </ac:picMkLst>
        </pc:picChg>
        <pc:picChg chg="mod topLvl">
          <ac:chgData name="Xuanbo" userId="52a29cb4-095e-4b88-8e5b-abe65ecae15b" providerId="ADAL" clId="{25745604-CCC7-48F4-843B-722F26C1113A}" dt="2023-02-09T06:41:47.128" v="1927" actId="1076"/>
          <ac:picMkLst>
            <pc:docMk/>
            <pc:sldMk cId="2693488174" sldId="280"/>
            <ac:picMk id="80" creationId="{AF45E2F2-41E1-41C9-B07F-C62AD8EF0812}"/>
          </ac:picMkLst>
        </pc:picChg>
        <pc:picChg chg="mod">
          <ac:chgData name="Xuanbo" userId="52a29cb4-095e-4b88-8e5b-abe65ecae15b" providerId="ADAL" clId="{25745604-CCC7-48F4-843B-722F26C1113A}" dt="2023-02-09T06:41:47.128" v="1927" actId="1076"/>
          <ac:picMkLst>
            <pc:docMk/>
            <pc:sldMk cId="2693488174" sldId="280"/>
            <ac:picMk id="83" creationId="{C431E87C-87CF-4C7C-97CD-1EF28B15D967}"/>
          </ac:picMkLst>
        </pc:picChg>
        <pc:picChg chg="mod topLvl">
          <ac:chgData name="Xuanbo" userId="52a29cb4-095e-4b88-8e5b-abe65ecae15b" providerId="ADAL" clId="{25745604-CCC7-48F4-843B-722F26C1113A}" dt="2023-02-09T06:41:47.128" v="1927" actId="1076"/>
          <ac:picMkLst>
            <pc:docMk/>
            <pc:sldMk cId="2693488174" sldId="280"/>
            <ac:picMk id="84" creationId="{6BBD44C2-BC34-404C-AAE9-8B5B87EB396B}"/>
          </ac:picMkLst>
        </pc:picChg>
        <pc:picChg chg="del">
          <ac:chgData name="Xuanbo" userId="52a29cb4-095e-4b88-8e5b-abe65ecae15b" providerId="ADAL" clId="{25745604-CCC7-48F4-843B-722F26C1113A}" dt="2023-02-09T05:21:45.467" v="824" actId="21"/>
          <ac:picMkLst>
            <pc:docMk/>
            <pc:sldMk cId="2693488174" sldId="280"/>
            <ac:picMk id="85" creationId="{55C300E0-6B5E-4213-B8C1-C025275F3F3C}"/>
          </ac:picMkLst>
        </pc:picChg>
        <pc:cxnChg chg="del">
          <ac:chgData name="Xuanbo" userId="52a29cb4-095e-4b88-8e5b-abe65ecae15b" providerId="ADAL" clId="{25745604-CCC7-48F4-843B-722F26C1113A}" dt="2023-02-09T05:23:27.113" v="839" actId="21"/>
          <ac:cxnSpMkLst>
            <pc:docMk/>
            <pc:sldMk cId="2693488174" sldId="280"/>
            <ac:cxnSpMk id="66" creationId="{47B1EB07-C521-452F-8A87-E98B98838F03}"/>
          </ac:cxnSpMkLst>
        </pc:cxn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27D2F8-1E6F-6203-39A1-C9CF611F3EF7}"/>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6C2BE5B-B0B0-AE0B-4747-81E5C6F0294F}"/>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AD28E2E-6F48-4459-0EE7-1C18AEA5701D}"/>
              </a:ext>
            </a:extLst>
          </p:cNvPr>
          <p:cNvSpPr>
            <a:spLocks noGrp="1"/>
          </p:cNvSpPr>
          <p:nvPr>
            <p:ph type="dt" sz="half" idx="10"/>
          </p:nvPr>
        </p:nvSpPr>
        <p:spPr>
          <a:xfrm>
            <a:off x="838200" y="6356350"/>
            <a:ext cx="2743200" cy="365125"/>
          </a:xfrm>
          <a:prstGeom prst="rect">
            <a:avLst/>
          </a:prstGeom>
        </p:spPr>
        <p:txBody>
          <a:bodyPr/>
          <a:lstStyle/>
          <a:p>
            <a:fld id="{EBFF6B57-3ABC-4421-A8BE-44D02CB02B65}" type="datetimeFigureOut">
              <a:rPr lang="en-US" smtClean="0"/>
              <a:t>4/11/2023</a:t>
            </a:fld>
            <a:endParaRPr lang="en-US"/>
          </a:p>
        </p:txBody>
      </p:sp>
      <p:sp>
        <p:nvSpPr>
          <p:cNvPr id="5" name="Footer Placeholder 4">
            <a:extLst>
              <a:ext uri="{FF2B5EF4-FFF2-40B4-BE49-F238E27FC236}">
                <a16:creationId xmlns:a16="http://schemas.microsoft.com/office/drawing/2014/main" id="{CD0024C7-45FF-8747-8B61-2604E0C41EF5}"/>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B82D23A-F77C-4CB2-9668-03F74A968AF5}"/>
              </a:ext>
            </a:extLst>
          </p:cNvPr>
          <p:cNvSpPr>
            <a:spLocks noGrp="1"/>
          </p:cNvSpPr>
          <p:nvPr>
            <p:ph type="sldNum" sz="quarter" idx="12"/>
          </p:nvPr>
        </p:nvSpPr>
        <p:spPr>
          <a:xfrm>
            <a:off x="8610600" y="6356350"/>
            <a:ext cx="2743200" cy="365125"/>
          </a:xfrm>
          <a:prstGeom prst="rect">
            <a:avLst/>
          </a:prstGeom>
        </p:spPr>
        <p:txBody>
          <a:bodyPr/>
          <a:lstStyle/>
          <a:p>
            <a:fld id="{20CA27D9-75CB-47BE-B96E-8254603CA895}" type="slidenum">
              <a:rPr lang="en-US" smtClean="0"/>
              <a:t>‹#›</a:t>
            </a:fld>
            <a:endParaRPr lang="en-US"/>
          </a:p>
        </p:txBody>
      </p:sp>
    </p:spTree>
    <p:extLst>
      <p:ext uri="{BB962C8B-B14F-4D97-AF65-F5344CB8AC3E}">
        <p14:creationId xmlns:p14="http://schemas.microsoft.com/office/powerpoint/2010/main" val="25296692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81B4A-4D90-1A5F-04A7-CA1FBE56F048}"/>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E794AB1-FAF5-D014-8A86-878E68B4F9BC}"/>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D15C72A-F445-317C-C26A-0EB7ABEA236F}"/>
              </a:ext>
            </a:extLst>
          </p:cNvPr>
          <p:cNvSpPr>
            <a:spLocks noGrp="1"/>
          </p:cNvSpPr>
          <p:nvPr>
            <p:ph type="dt" sz="half" idx="10"/>
          </p:nvPr>
        </p:nvSpPr>
        <p:spPr>
          <a:xfrm>
            <a:off x="838200" y="6356350"/>
            <a:ext cx="2743200" cy="365125"/>
          </a:xfrm>
          <a:prstGeom prst="rect">
            <a:avLst/>
          </a:prstGeom>
        </p:spPr>
        <p:txBody>
          <a:bodyPr/>
          <a:lstStyle/>
          <a:p>
            <a:fld id="{EBFF6B57-3ABC-4421-A8BE-44D02CB02B65}" type="datetimeFigureOut">
              <a:rPr lang="en-US" smtClean="0"/>
              <a:t>4/11/2023</a:t>
            </a:fld>
            <a:endParaRPr lang="en-US"/>
          </a:p>
        </p:txBody>
      </p:sp>
      <p:sp>
        <p:nvSpPr>
          <p:cNvPr id="5" name="Footer Placeholder 4">
            <a:extLst>
              <a:ext uri="{FF2B5EF4-FFF2-40B4-BE49-F238E27FC236}">
                <a16:creationId xmlns:a16="http://schemas.microsoft.com/office/drawing/2014/main" id="{96A57B01-BA67-43D0-E455-719961EF71E9}"/>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7D3AF57A-F540-575E-48D8-F9D06F748A07}"/>
              </a:ext>
            </a:extLst>
          </p:cNvPr>
          <p:cNvSpPr>
            <a:spLocks noGrp="1"/>
          </p:cNvSpPr>
          <p:nvPr>
            <p:ph type="sldNum" sz="quarter" idx="12"/>
          </p:nvPr>
        </p:nvSpPr>
        <p:spPr>
          <a:xfrm>
            <a:off x="8610600" y="6356350"/>
            <a:ext cx="2743200" cy="365125"/>
          </a:xfrm>
          <a:prstGeom prst="rect">
            <a:avLst/>
          </a:prstGeom>
        </p:spPr>
        <p:txBody>
          <a:bodyPr/>
          <a:lstStyle/>
          <a:p>
            <a:fld id="{20CA27D9-75CB-47BE-B96E-8254603CA895}" type="slidenum">
              <a:rPr lang="en-US" smtClean="0"/>
              <a:t>‹#›</a:t>
            </a:fld>
            <a:endParaRPr lang="en-US"/>
          </a:p>
        </p:txBody>
      </p:sp>
    </p:spTree>
    <p:extLst>
      <p:ext uri="{BB962C8B-B14F-4D97-AF65-F5344CB8AC3E}">
        <p14:creationId xmlns:p14="http://schemas.microsoft.com/office/powerpoint/2010/main" val="39446652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26774E4-00EF-5B8D-8AF4-BAB70EE48BF9}"/>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C8A5E7F-539B-43C3-B704-96C71842A5C2}"/>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48795B2-E8B7-E886-A68A-C8308AC6CFDF}"/>
              </a:ext>
            </a:extLst>
          </p:cNvPr>
          <p:cNvSpPr>
            <a:spLocks noGrp="1"/>
          </p:cNvSpPr>
          <p:nvPr>
            <p:ph type="dt" sz="half" idx="10"/>
          </p:nvPr>
        </p:nvSpPr>
        <p:spPr>
          <a:xfrm>
            <a:off x="838200" y="6356350"/>
            <a:ext cx="2743200" cy="365125"/>
          </a:xfrm>
          <a:prstGeom prst="rect">
            <a:avLst/>
          </a:prstGeom>
        </p:spPr>
        <p:txBody>
          <a:bodyPr/>
          <a:lstStyle/>
          <a:p>
            <a:fld id="{EBFF6B57-3ABC-4421-A8BE-44D02CB02B65}" type="datetimeFigureOut">
              <a:rPr lang="en-US" smtClean="0"/>
              <a:t>4/11/2023</a:t>
            </a:fld>
            <a:endParaRPr lang="en-US"/>
          </a:p>
        </p:txBody>
      </p:sp>
      <p:sp>
        <p:nvSpPr>
          <p:cNvPr id="5" name="Footer Placeholder 4">
            <a:extLst>
              <a:ext uri="{FF2B5EF4-FFF2-40B4-BE49-F238E27FC236}">
                <a16:creationId xmlns:a16="http://schemas.microsoft.com/office/drawing/2014/main" id="{993C9106-D9B1-E8C6-44AD-496350253F69}"/>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C2F9F753-20C8-5B44-CE88-1DE04A041041}"/>
              </a:ext>
            </a:extLst>
          </p:cNvPr>
          <p:cNvSpPr>
            <a:spLocks noGrp="1"/>
          </p:cNvSpPr>
          <p:nvPr>
            <p:ph type="sldNum" sz="quarter" idx="12"/>
          </p:nvPr>
        </p:nvSpPr>
        <p:spPr>
          <a:xfrm>
            <a:off x="8610600" y="6356350"/>
            <a:ext cx="2743200" cy="365125"/>
          </a:xfrm>
          <a:prstGeom prst="rect">
            <a:avLst/>
          </a:prstGeom>
        </p:spPr>
        <p:txBody>
          <a:bodyPr/>
          <a:lstStyle/>
          <a:p>
            <a:fld id="{20CA27D9-75CB-47BE-B96E-8254603CA895}" type="slidenum">
              <a:rPr lang="en-US" smtClean="0"/>
              <a:t>‹#›</a:t>
            </a:fld>
            <a:endParaRPr lang="en-US"/>
          </a:p>
        </p:txBody>
      </p:sp>
    </p:spTree>
    <p:extLst>
      <p:ext uri="{BB962C8B-B14F-4D97-AF65-F5344CB8AC3E}">
        <p14:creationId xmlns:p14="http://schemas.microsoft.com/office/powerpoint/2010/main" val="15059600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04457A-4AC5-2B75-19F0-7F468C8A6086}"/>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786B2C0B-5DC0-302D-2023-23ACD9C62C1D}"/>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D8AC3CF-1473-86BC-5AFE-8F440AE9C0F6}"/>
              </a:ext>
            </a:extLst>
          </p:cNvPr>
          <p:cNvSpPr>
            <a:spLocks noGrp="1"/>
          </p:cNvSpPr>
          <p:nvPr>
            <p:ph type="dt" sz="half" idx="10"/>
          </p:nvPr>
        </p:nvSpPr>
        <p:spPr>
          <a:xfrm>
            <a:off x="838200" y="6356350"/>
            <a:ext cx="2743200" cy="365125"/>
          </a:xfrm>
          <a:prstGeom prst="rect">
            <a:avLst/>
          </a:prstGeom>
        </p:spPr>
        <p:txBody>
          <a:bodyPr/>
          <a:lstStyle/>
          <a:p>
            <a:fld id="{EBFF6B57-3ABC-4421-A8BE-44D02CB02B65}" type="datetimeFigureOut">
              <a:rPr lang="en-US" smtClean="0"/>
              <a:t>4/11/2023</a:t>
            </a:fld>
            <a:endParaRPr lang="en-US"/>
          </a:p>
        </p:txBody>
      </p:sp>
      <p:sp>
        <p:nvSpPr>
          <p:cNvPr id="5" name="Footer Placeholder 4">
            <a:extLst>
              <a:ext uri="{FF2B5EF4-FFF2-40B4-BE49-F238E27FC236}">
                <a16:creationId xmlns:a16="http://schemas.microsoft.com/office/drawing/2014/main" id="{5F7CAC54-819E-C95A-1CF2-8D20AF962D75}"/>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75D37215-A831-C9D1-CCAF-4A57695A7D0D}"/>
              </a:ext>
            </a:extLst>
          </p:cNvPr>
          <p:cNvSpPr>
            <a:spLocks noGrp="1"/>
          </p:cNvSpPr>
          <p:nvPr>
            <p:ph type="sldNum" sz="quarter" idx="12"/>
          </p:nvPr>
        </p:nvSpPr>
        <p:spPr>
          <a:xfrm>
            <a:off x="8610600" y="6356350"/>
            <a:ext cx="2743200" cy="365125"/>
          </a:xfrm>
          <a:prstGeom prst="rect">
            <a:avLst/>
          </a:prstGeom>
        </p:spPr>
        <p:txBody>
          <a:bodyPr/>
          <a:lstStyle/>
          <a:p>
            <a:fld id="{20CA27D9-75CB-47BE-B96E-8254603CA895}" type="slidenum">
              <a:rPr lang="en-US" smtClean="0"/>
              <a:t>‹#›</a:t>
            </a:fld>
            <a:endParaRPr lang="en-US"/>
          </a:p>
        </p:txBody>
      </p:sp>
    </p:spTree>
    <p:extLst>
      <p:ext uri="{BB962C8B-B14F-4D97-AF65-F5344CB8AC3E}">
        <p14:creationId xmlns:p14="http://schemas.microsoft.com/office/powerpoint/2010/main" val="25839581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FCC3A4-6EDD-E151-00B3-4F41BEC66C81}"/>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9EBA2B7-DFC5-8127-CF09-AA972265F050}"/>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1191AC5-189B-38EA-2953-0A989DDA300E}"/>
              </a:ext>
            </a:extLst>
          </p:cNvPr>
          <p:cNvSpPr>
            <a:spLocks noGrp="1"/>
          </p:cNvSpPr>
          <p:nvPr>
            <p:ph type="dt" sz="half" idx="10"/>
          </p:nvPr>
        </p:nvSpPr>
        <p:spPr>
          <a:xfrm>
            <a:off x="838200" y="6356350"/>
            <a:ext cx="2743200" cy="365125"/>
          </a:xfrm>
          <a:prstGeom prst="rect">
            <a:avLst/>
          </a:prstGeom>
        </p:spPr>
        <p:txBody>
          <a:bodyPr/>
          <a:lstStyle/>
          <a:p>
            <a:fld id="{EBFF6B57-3ABC-4421-A8BE-44D02CB02B65}" type="datetimeFigureOut">
              <a:rPr lang="en-US" smtClean="0"/>
              <a:t>4/11/2023</a:t>
            </a:fld>
            <a:endParaRPr lang="en-US"/>
          </a:p>
        </p:txBody>
      </p:sp>
      <p:sp>
        <p:nvSpPr>
          <p:cNvPr id="5" name="Footer Placeholder 4">
            <a:extLst>
              <a:ext uri="{FF2B5EF4-FFF2-40B4-BE49-F238E27FC236}">
                <a16:creationId xmlns:a16="http://schemas.microsoft.com/office/drawing/2014/main" id="{7B61B7E4-72F3-DF47-2984-1CD2D866B01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399B695-1BB9-7130-5A76-32343F1DC26B}"/>
              </a:ext>
            </a:extLst>
          </p:cNvPr>
          <p:cNvSpPr>
            <a:spLocks noGrp="1"/>
          </p:cNvSpPr>
          <p:nvPr>
            <p:ph type="sldNum" sz="quarter" idx="12"/>
          </p:nvPr>
        </p:nvSpPr>
        <p:spPr>
          <a:xfrm>
            <a:off x="8610600" y="6356350"/>
            <a:ext cx="2743200" cy="365125"/>
          </a:xfrm>
          <a:prstGeom prst="rect">
            <a:avLst/>
          </a:prstGeom>
        </p:spPr>
        <p:txBody>
          <a:bodyPr/>
          <a:lstStyle/>
          <a:p>
            <a:fld id="{20CA27D9-75CB-47BE-B96E-8254603CA895}" type="slidenum">
              <a:rPr lang="en-US" smtClean="0"/>
              <a:t>‹#›</a:t>
            </a:fld>
            <a:endParaRPr lang="en-US"/>
          </a:p>
        </p:txBody>
      </p:sp>
    </p:spTree>
    <p:extLst>
      <p:ext uri="{BB962C8B-B14F-4D97-AF65-F5344CB8AC3E}">
        <p14:creationId xmlns:p14="http://schemas.microsoft.com/office/powerpoint/2010/main" val="1490709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37AE0F-6573-15D0-6C36-8FDC5E57717A}"/>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2CC4BA1F-F27C-8D5F-48BD-7B899781A5D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8B142ED-1E86-D7A6-0B62-82F0D646649A}"/>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D20B985-1F84-1C2D-5021-4E0A6A7EA626}"/>
              </a:ext>
            </a:extLst>
          </p:cNvPr>
          <p:cNvSpPr>
            <a:spLocks noGrp="1"/>
          </p:cNvSpPr>
          <p:nvPr>
            <p:ph type="dt" sz="half" idx="10"/>
          </p:nvPr>
        </p:nvSpPr>
        <p:spPr>
          <a:xfrm>
            <a:off x="838200" y="6356350"/>
            <a:ext cx="2743200" cy="365125"/>
          </a:xfrm>
          <a:prstGeom prst="rect">
            <a:avLst/>
          </a:prstGeom>
        </p:spPr>
        <p:txBody>
          <a:bodyPr/>
          <a:lstStyle/>
          <a:p>
            <a:fld id="{EBFF6B57-3ABC-4421-A8BE-44D02CB02B65}" type="datetimeFigureOut">
              <a:rPr lang="en-US" smtClean="0"/>
              <a:t>4/11/2023</a:t>
            </a:fld>
            <a:endParaRPr lang="en-US"/>
          </a:p>
        </p:txBody>
      </p:sp>
      <p:sp>
        <p:nvSpPr>
          <p:cNvPr id="6" name="Footer Placeholder 5">
            <a:extLst>
              <a:ext uri="{FF2B5EF4-FFF2-40B4-BE49-F238E27FC236}">
                <a16:creationId xmlns:a16="http://schemas.microsoft.com/office/drawing/2014/main" id="{C2AF1521-0D91-B42C-2E29-FA64CD0EADA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D766F953-2192-C483-B4C2-45A073BCC306}"/>
              </a:ext>
            </a:extLst>
          </p:cNvPr>
          <p:cNvSpPr>
            <a:spLocks noGrp="1"/>
          </p:cNvSpPr>
          <p:nvPr>
            <p:ph type="sldNum" sz="quarter" idx="12"/>
          </p:nvPr>
        </p:nvSpPr>
        <p:spPr>
          <a:xfrm>
            <a:off x="8610600" y="6356350"/>
            <a:ext cx="2743200" cy="365125"/>
          </a:xfrm>
          <a:prstGeom prst="rect">
            <a:avLst/>
          </a:prstGeom>
        </p:spPr>
        <p:txBody>
          <a:bodyPr/>
          <a:lstStyle/>
          <a:p>
            <a:fld id="{20CA27D9-75CB-47BE-B96E-8254603CA895}" type="slidenum">
              <a:rPr lang="en-US" smtClean="0"/>
              <a:t>‹#›</a:t>
            </a:fld>
            <a:endParaRPr lang="en-US"/>
          </a:p>
        </p:txBody>
      </p:sp>
    </p:spTree>
    <p:extLst>
      <p:ext uri="{BB962C8B-B14F-4D97-AF65-F5344CB8AC3E}">
        <p14:creationId xmlns:p14="http://schemas.microsoft.com/office/powerpoint/2010/main" val="41093501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5E016C-0756-44A1-9F06-CF2EF79F4A80}"/>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5D8989EF-A03E-F1C8-317A-01ADD7E918B6}"/>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A7FD251-C09C-D873-632E-00D8ECB5000A}"/>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F98F9C7-82E1-F456-8DB0-E0F85FC01B91}"/>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3314431-A018-0794-AA40-83C7A17240B0}"/>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85AE7E5-6DA9-A025-C333-090699D72829}"/>
              </a:ext>
            </a:extLst>
          </p:cNvPr>
          <p:cNvSpPr>
            <a:spLocks noGrp="1"/>
          </p:cNvSpPr>
          <p:nvPr>
            <p:ph type="dt" sz="half" idx="10"/>
          </p:nvPr>
        </p:nvSpPr>
        <p:spPr>
          <a:xfrm>
            <a:off x="838200" y="6356350"/>
            <a:ext cx="2743200" cy="365125"/>
          </a:xfrm>
          <a:prstGeom prst="rect">
            <a:avLst/>
          </a:prstGeom>
        </p:spPr>
        <p:txBody>
          <a:bodyPr/>
          <a:lstStyle/>
          <a:p>
            <a:fld id="{EBFF6B57-3ABC-4421-A8BE-44D02CB02B65}" type="datetimeFigureOut">
              <a:rPr lang="en-US" smtClean="0"/>
              <a:t>4/11/2023</a:t>
            </a:fld>
            <a:endParaRPr lang="en-US"/>
          </a:p>
        </p:txBody>
      </p:sp>
      <p:sp>
        <p:nvSpPr>
          <p:cNvPr id="8" name="Footer Placeholder 7">
            <a:extLst>
              <a:ext uri="{FF2B5EF4-FFF2-40B4-BE49-F238E27FC236}">
                <a16:creationId xmlns:a16="http://schemas.microsoft.com/office/drawing/2014/main" id="{6FDD4A20-CF8F-7B05-2279-841642792658}"/>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AA72C321-9539-9C9F-0B0A-1F5615EDF795}"/>
              </a:ext>
            </a:extLst>
          </p:cNvPr>
          <p:cNvSpPr>
            <a:spLocks noGrp="1"/>
          </p:cNvSpPr>
          <p:nvPr>
            <p:ph type="sldNum" sz="quarter" idx="12"/>
          </p:nvPr>
        </p:nvSpPr>
        <p:spPr>
          <a:xfrm>
            <a:off x="8610600" y="6356350"/>
            <a:ext cx="2743200" cy="365125"/>
          </a:xfrm>
          <a:prstGeom prst="rect">
            <a:avLst/>
          </a:prstGeom>
        </p:spPr>
        <p:txBody>
          <a:bodyPr/>
          <a:lstStyle/>
          <a:p>
            <a:fld id="{20CA27D9-75CB-47BE-B96E-8254603CA895}" type="slidenum">
              <a:rPr lang="en-US" smtClean="0"/>
              <a:t>‹#›</a:t>
            </a:fld>
            <a:endParaRPr lang="en-US"/>
          </a:p>
        </p:txBody>
      </p:sp>
    </p:spTree>
    <p:extLst>
      <p:ext uri="{BB962C8B-B14F-4D97-AF65-F5344CB8AC3E}">
        <p14:creationId xmlns:p14="http://schemas.microsoft.com/office/powerpoint/2010/main" val="17496816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6B537-3CDB-E32A-E28E-39AAE2031165}"/>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561875B3-D5BE-008B-C20F-066B2F4A0FAC}"/>
              </a:ext>
            </a:extLst>
          </p:cNvPr>
          <p:cNvSpPr>
            <a:spLocks noGrp="1"/>
          </p:cNvSpPr>
          <p:nvPr>
            <p:ph type="dt" sz="half" idx="10"/>
          </p:nvPr>
        </p:nvSpPr>
        <p:spPr>
          <a:xfrm>
            <a:off x="838200" y="6356350"/>
            <a:ext cx="2743200" cy="365125"/>
          </a:xfrm>
          <a:prstGeom prst="rect">
            <a:avLst/>
          </a:prstGeom>
        </p:spPr>
        <p:txBody>
          <a:bodyPr/>
          <a:lstStyle/>
          <a:p>
            <a:fld id="{EBFF6B57-3ABC-4421-A8BE-44D02CB02B65}" type="datetimeFigureOut">
              <a:rPr lang="en-US" smtClean="0"/>
              <a:t>4/11/2023</a:t>
            </a:fld>
            <a:endParaRPr lang="en-US"/>
          </a:p>
        </p:txBody>
      </p:sp>
      <p:sp>
        <p:nvSpPr>
          <p:cNvPr id="4" name="Footer Placeholder 3">
            <a:extLst>
              <a:ext uri="{FF2B5EF4-FFF2-40B4-BE49-F238E27FC236}">
                <a16:creationId xmlns:a16="http://schemas.microsoft.com/office/drawing/2014/main" id="{D6D65AAB-F04C-F877-5DD1-3F7E1DEBE135}"/>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312BCD6F-D643-BAB8-73AA-1F6A24F6A51D}"/>
              </a:ext>
            </a:extLst>
          </p:cNvPr>
          <p:cNvSpPr>
            <a:spLocks noGrp="1"/>
          </p:cNvSpPr>
          <p:nvPr>
            <p:ph type="sldNum" sz="quarter" idx="12"/>
          </p:nvPr>
        </p:nvSpPr>
        <p:spPr>
          <a:xfrm>
            <a:off x="8610600" y="6356350"/>
            <a:ext cx="2743200" cy="365125"/>
          </a:xfrm>
          <a:prstGeom prst="rect">
            <a:avLst/>
          </a:prstGeom>
        </p:spPr>
        <p:txBody>
          <a:bodyPr/>
          <a:lstStyle/>
          <a:p>
            <a:fld id="{20CA27D9-75CB-47BE-B96E-8254603CA895}" type="slidenum">
              <a:rPr lang="en-US" smtClean="0"/>
              <a:t>‹#›</a:t>
            </a:fld>
            <a:endParaRPr lang="en-US"/>
          </a:p>
        </p:txBody>
      </p:sp>
    </p:spTree>
    <p:extLst>
      <p:ext uri="{BB962C8B-B14F-4D97-AF65-F5344CB8AC3E}">
        <p14:creationId xmlns:p14="http://schemas.microsoft.com/office/powerpoint/2010/main" val="23577537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31A08CB-02CB-CA05-4013-C70ED49AFB54}"/>
              </a:ext>
            </a:extLst>
          </p:cNvPr>
          <p:cNvSpPr>
            <a:spLocks noGrp="1"/>
          </p:cNvSpPr>
          <p:nvPr>
            <p:ph type="dt" sz="half" idx="10"/>
          </p:nvPr>
        </p:nvSpPr>
        <p:spPr>
          <a:xfrm>
            <a:off x="838200" y="6356350"/>
            <a:ext cx="2743200" cy="365125"/>
          </a:xfrm>
          <a:prstGeom prst="rect">
            <a:avLst/>
          </a:prstGeom>
        </p:spPr>
        <p:txBody>
          <a:bodyPr/>
          <a:lstStyle/>
          <a:p>
            <a:fld id="{EBFF6B57-3ABC-4421-A8BE-44D02CB02B65}" type="datetimeFigureOut">
              <a:rPr lang="en-US" smtClean="0"/>
              <a:t>4/11/2023</a:t>
            </a:fld>
            <a:endParaRPr lang="en-US"/>
          </a:p>
        </p:txBody>
      </p:sp>
      <p:sp>
        <p:nvSpPr>
          <p:cNvPr id="3" name="Footer Placeholder 2">
            <a:extLst>
              <a:ext uri="{FF2B5EF4-FFF2-40B4-BE49-F238E27FC236}">
                <a16:creationId xmlns:a16="http://schemas.microsoft.com/office/drawing/2014/main" id="{1DE33C42-7623-7C65-916A-A43186FFF218}"/>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E652B504-0179-30D1-FBD8-21413B9D4C5B}"/>
              </a:ext>
            </a:extLst>
          </p:cNvPr>
          <p:cNvSpPr>
            <a:spLocks noGrp="1"/>
          </p:cNvSpPr>
          <p:nvPr>
            <p:ph type="sldNum" sz="quarter" idx="12"/>
          </p:nvPr>
        </p:nvSpPr>
        <p:spPr>
          <a:xfrm>
            <a:off x="8610600" y="6356350"/>
            <a:ext cx="2743200" cy="365125"/>
          </a:xfrm>
          <a:prstGeom prst="rect">
            <a:avLst/>
          </a:prstGeom>
        </p:spPr>
        <p:txBody>
          <a:bodyPr/>
          <a:lstStyle/>
          <a:p>
            <a:fld id="{20CA27D9-75CB-47BE-B96E-8254603CA895}" type="slidenum">
              <a:rPr lang="en-US" smtClean="0"/>
              <a:t>‹#›</a:t>
            </a:fld>
            <a:endParaRPr lang="en-US"/>
          </a:p>
        </p:txBody>
      </p:sp>
    </p:spTree>
    <p:extLst>
      <p:ext uri="{BB962C8B-B14F-4D97-AF65-F5344CB8AC3E}">
        <p14:creationId xmlns:p14="http://schemas.microsoft.com/office/powerpoint/2010/main" val="4090664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8F1225-FDE2-E2A3-6195-3634D1DDEF68}"/>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7809717-3069-9773-5D34-480150F564C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822E937-601A-191B-1E5F-B5BD9B07269E}"/>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6104732-C828-1C5D-D9C2-8B6D14097175}"/>
              </a:ext>
            </a:extLst>
          </p:cNvPr>
          <p:cNvSpPr>
            <a:spLocks noGrp="1"/>
          </p:cNvSpPr>
          <p:nvPr>
            <p:ph type="dt" sz="half" idx="10"/>
          </p:nvPr>
        </p:nvSpPr>
        <p:spPr>
          <a:xfrm>
            <a:off x="838200" y="6356350"/>
            <a:ext cx="2743200" cy="365125"/>
          </a:xfrm>
          <a:prstGeom prst="rect">
            <a:avLst/>
          </a:prstGeom>
        </p:spPr>
        <p:txBody>
          <a:bodyPr/>
          <a:lstStyle/>
          <a:p>
            <a:fld id="{EBFF6B57-3ABC-4421-A8BE-44D02CB02B65}" type="datetimeFigureOut">
              <a:rPr lang="en-US" smtClean="0"/>
              <a:t>4/11/2023</a:t>
            </a:fld>
            <a:endParaRPr lang="en-US"/>
          </a:p>
        </p:txBody>
      </p:sp>
      <p:sp>
        <p:nvSpPr>
          <p:cNvPr id="6" name="Footer Placeholder 5">
            <a:extLst>
              <a:ext uri="{FF2B5EF4-FFF2-40B4-BE49-F238E27FC236}">
                <a16:creationId xmlns:a16="http://schemas.microsoft.com/office/drawing/2014/main" id="{7C4C9424-8AD7-1869-B89D-4F405F266C42}"/>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DC2F881B-73B2-8E5C-36DD-748F3AC86870}"/>
              </a:ext>
            </a:extLst>
          </p:cNvPr>
          <p:cNvSpPr>
            <a:spLocks noGrp="1"/>
          </p:cNvSpPr>
          <p:nvPr>
            <p:ph type="sldNum" sz="quarter" idx="12"/>
          </p:nvPr>
        </p:nvSpPr>
        <p:spPr>
          <a:xfrm>
            <a:off x="8610600" y="6356350"/>
            <a:ext cx="2743200" cy="365125"/>
          </a:xfrm>
          <a:prstGeom prst="rect">
            <a:avLst/>
          </a:prstGeom>
        </p:spPr>
        <p:txBody>
          <a:bodyPr/>
          <a:lstStyle/>
          <a:p>
            <a:fld id="{20CA27D9-75CB-47BE-B96E-8254603CA895}" type="slidenum">
              <a:rPr lang="en-US" smtClean="0"/>
              <a:t>‹#›</a:t>
            </a:fld>
            <a:endParaRPr lang="en-US"/>
          </a:p>
        </p:txBody>
      </p:sp>
    </p:spTree>
    <p:extLst>
      <p:ext uri="{BB962C8B-B14F-4D97-AF65-F5344CB8AC3E}">
        <p14:creationId xmlns:p14="http://schemas.microsoft.com/office/powerpoint/2010/main" val="1913284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7CC4D1-8D9D-0A78-885A-A28B0652C111}"/>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27E1CEF-4174-5A7B-5AFC-AEFF5D56C01F}"/>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DD173F4-C3C3-EDBE-1BC4-6CA00F329C98}"/>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9949798-F04D-AFB7-984D-0E8D4C8F4ADE}"/>
              </a:ext>
            </a:extLst>
          </p:cNvPr>
          <p:cNvSpPr>
            <a:spLocks noGrp="1"/>
          </p:cNvSpPr>
          <p:nvPr>
            <p:ph type="dt" sz="half" idx="10"/>
          </p:nvPr>
        </p:nvSpPr>
        <p:spPr>
          <a:xfrm>
            <a:off x="838200" y="6356350"/>
            <a:ext cx="2743200" cy="365125"/>
          </a:xfrm>
          <a:prstGeom prst="rect">
            <a:avLst/>
          </a:prstGeom>
        </p:spPr>
        <p:txBody>
          <a:bodyPr/>
          <a:lstStyle/>
          <a:p>
            <a:fld id="{EBFF6B57-3ABC-4421-A8BE-44D02CB02B65}" type="datetimeFigureOut">
              <a:rPr lang="en-US" smtClean="0"/>
              <a:t>4/11/2023</a:t>
            </a:fld>
            <a:endParaRPr lang="en-US"/>
          </a:p>
        </p:txBody>
      </p:sp>
      <p:sp>
        <p:nvSpPr>
          <p:cNvPr id="6" name="Footer Placeholder 5">
            <a:extLst>
              <a:ext uri="{FF2B5EF4-FFF2-40B4-BE49-F238E27FC236}">
                <a16:creationId xmlns:a16="http://schemas.microsoft.com/office/drawing/2014/main" id="{B5693112-7F0E-9C7F-46F7-51F952909E8C}"/>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61F487D0-E09F-C9DA-A39B-64A6C2E9D92F}"/>
              </a:ext>
            </a:extLst>
          </p:cNvPr>
          <p:cNvSpPr>
            <a:spLocks noGrp="1"/>
          </p:cNvSpPr>
          <p:nvPr>
            <p:ph type="sldNum" sz="quarter" idx="12"/>
          </p:nvPr>
        </p:nvSpPr>
        <p:spPr>
          <a:xfrm>
            <a:off x="8610600" y="6356350"/>
            <a:ext cx="2743200" cy="365125"/>
          </a:xfrm>
          <a:prstGeom prst="rect">
            <a:avLst/>
          </a:prstGeom>
        </p:spPr>
        <p:txBody>
          <a:bodyPr/>
          <a:lstStyle/>
          <a:p>
            <a:fld id="{20CA27D9-75CB-47BE-B96E-8254603CA895}" type="slidenum">
              <a:rPr lang="en-US" smtClean="0"/>
              <a:t>‹#›</a:t>
            </a:fld>
            <a:endParaRPr lang="en-US"/>
          </a:p>
        </p:txBody>
      </p:sp>
    </p:spTree>
    <p:extLst>
      <p:ext uri="{BB962C8B-B14F-4D97-AF65-F5344CB8AC3E}">
        <p14:creationId xmlns:p14="http://schemas.microsoft.com/office/powerpoint/2010/main" val="38108407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2714351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jpg"/><Relationship Id="rId7" Type="http://schemas.openxmlformats.org/officeDocument/2006/relationships/image" Target="../media/image12.png"/><Relationship Id="rId2" Type="http://schemas.openxmlformats.org/officeDocument/2006/relationships/image" Target="../media/image7.jp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jpg"/></Relationships>
</file>

<file path=ppt/slides/_rels/slide5.xml.rels><?xml version="1.0" encoding="UTF-8" standalone="yes"?>
<Relationships xmlns="http://schemas.openxmlformats.org/package/2006/relationships"><Relationship Id="rId3" Type="http://schemas.openxmlformats.org/officeDocument/2006/relationships/image" Target="../media/image14.jpg"/><Relationship Id="rId7" Type="http://schemas.openxmlformats.org/officeDocument/2006/relationships/image" Target="../media/image18.png"/><Relationship Id="rId2" Type="http://schemas.openxmlformats.org/officeDocument/2006/relationships/image" Target="../media/image13.jp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jpg"/></Relationships>
</file>

<file path=ppt/slides/_rels/slide6.xml.rels><?xml version="1.0" encoding="UTF-8" standalone="yes"?>
<Relationships xmlns="http://schemas.openxmlformats.org/package/2006/relationships"><Relationship Id="rId3" Type="http://schemas.openxmlformats.org/officeDocument/2006/relationships/image" Target="../media/image20.jpg"/><Relationship Id="rId7" Type="http://schemas.openxmlformats.org/officeDocument/2006/relationships/image" Target="../media/image24.png"/><Relationship Id="rId2" Type="http://schemas.openxmlformats.org/officeDocument/2006/relationships/image" Target="../media/image19.jp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jpg"/></Relationships>
</file>

<file path=ppt/slides/_rels/slide7.xml.rels><?xml version="1.0" encoding="UTF-8" standalone="yes"?>
<Relationships xmlns="http://schemas.openxmlformats.org/package/2006/relationships"><Relationship Id="rId3" Type="http://schemas.openxmlformats.org/officeDocument/2006/relationships/image" Target="../media/image26.jpg"/><Relationship Id="rId7" Type="http://schemas.openxmlformats.org/officeDocument/2006/relationships/image" Target="../media/image30.png"/><Relationship Id="rId2" Type="http://schemas.openxmlformats.org/officeDocument/2006/relationships/image" Target="../media/image25.jp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jpg"/></Relationships>
</file>

<file path=ppt/slides/_rels/slide8.xml.rels><?xml version="1.0" encoding="UTF-8" standalone="yes"?>
<Relationships xmlns="http://schemas.openxmlformats.org/package/2006/relationships"><Relationship Id="rId3" Type="http://schemas.openxmlformats.org/officeDocument/2006/relationships/image" Target="../media/image32.jpg"/><Relationship Id="rId7" Type="http://schemas.openxmlformats.org/officeDocument/2006/relationships/image" Target="../media/image36.png"/><Relationship Id="rId2" Type="http://schemas.openxmlformats.org/officeDocument/2006/relationships/image" Target="../media/image31.jpg"/><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89DA59E5-C499-C8AA-1580-49E9A24F5B35}"/>
              </a:ext>
            </a:extLst>
          </p:cNvPr>
          <p:cNvGrpSpPr/>
          <p:nvPr/>
        </p:nvGrpSpPr>
        <p:grpSpPr>
          <a:xfrm>
            <a:off x="512548" y="435734"/>
            <a:ext cx="4701042" cy="3016744"/>
            <a:chOff x="500628" y="435735"/>
            <a:chExt cx="4701042" cy="3016744"/>
          </a:xfrm>
        </p:grpSpPr>
        <p:sp>
          <p:nvSpPr>
            <p:cNvPr id="7" name="Rectangle à coins arrondis 19">
              <a:extLst>
                <a:ext uri="{FF2B5EF4-FFF2-40B4-BE49-F238E27FC236}">
                  <a16:creationId xmlns:a16="http://schemas.microsoft.com/office/drawing/2014/main" id="{8A8512DB-3D28-7985-AF73-D35B05BD1D43}"/>
                </a:ext>
              </a:extLst>
            </p:cNvPr>
            <p:cNvSpPr>
              <a:spLocks noChangeArrowheads="1"/>
            </p:cNvSpPr>
            <p:nvPr/>
          </p:nvSpPr>
          <p:spPr bwMode="auto">
            <a:xfrm>
              <a:off x="500628" y="1884390"/>
              <a:ext cx="4701042" cy="1568089"/>
            </a:xfrm>
            <a:prstGeom prst="roundRect">
              <a:avLst>
                <a:gd name="adj" fmla="val 16667"/>
              </a:avLst>
            </a:prstGeom>
            <a:noFill/>
            <a:ln w="9525" algn="ctr">
              <a:noFill/>
              <a:round/>
              <a:headEnd/>
              <a:tailEnd/>
            </a:ln>
            <a:extLst>
              <a:ext uri="{909E8E84-426E-40DD-AFC4-6F175D3DCCD1}">
                <a14:hiddenFill xmlns:a14="http://schemas.microsoft.com/office/drawing/2010/main">
                  <a:solidFill>
                    <a:srgbClr val="FFFFFF"/>
                  </a:solidFill>
                </a14:hiddenFill>
              </a:ext>
            </a:extLst>
          </p:spPr>
          <p:txBody>
            <a:bodyPr wrap="square">
              <a:spAutoFit/>
            </a:bodyPr>
            <a:lstStyle>
              <a:lvl1pPr marL="342900" indent="-342900">
                <a:lnSpc>
                  <a:spcPct val="110000"/>
                </a:lnSpc>
                <a:spcBef>
                  <a:spcPct val="20000"/>
                </a:spcBef>
                <a:buSzPct val="120000"/>
                <a:buBlip>
                  <a:blip r:embed="rId2"/>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indent="0" algn="ctr">
                <a:lnSpc>
                  <a:spcPct val="150000"/>
                </a:lnSpc>
                <a:spcBef>
                  <a:spcPts val="1000"/>
                </a:spcBef>
                <a:buSzTx/>
                <a:buNone/>
                <a:defRPr/>
              </a:pPr>
              <a:r>
                <a:rPr lang="en-US" altLang="zh-CN" sz="2400" b="1"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Xuanbo Miao</a:t>
              </a:r>
            </a:p>
            <a:p>
              <a:pPr marL="0" indent="0" algn="ctr">
                <a:lnSpc>
                  <a:spcPct val="100000"/>
                </a:lnSpc>
                <a:spcBef>
                  <a:spcPts val="600"/>
                </a:spcBef>
                <a:buSzTx/>
                <a:buNone/>
                <a:defRPr/>
              </a:pPr>
              <a:r>
                <a:rPr lang="en-US" altLang="zh-CN" sz="180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14422044</a:t>
              </a:r>
            </a:p>
            <a:p>
              <a:pPr marL="0" indent="0" algn="ctr">
                <a:lnSpc>
                  <a:spcPct val="150000"/>
                </a:lnSpc>
                <a:spcBef>
                  <a:spcPts val="400"/>
                </a:spcBef>
                <a:buSzTx/>
                <a:buNone/>
                <a:defRPr/>
              </a:pPr>
              <a:r>
                <a:rPr lang="en-US" altLang="zh-CN" sz="180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xmiao@mail.missouri.edu</a:t>
              </a:r>
            </a:p>
          </p:txBody>
        </p:sp>
        <p:sp>
          <p:nvSpPr>
            <p:cNvPr id="9" name="TextBox 8">
              <a:extLst>
                <a:ext uri="{FF2B5EF4-FFF2-40B4-BE49-F238E27FC236}">
                  <a16:creationId xmlns:a16="http://schemas.microsoft.com/office/drawing/2014/main" id="{4536A1E2-19E5-85F2-60D0-8CF11F284471}"/>
                </a:ext>
              </a:extLst>
            </p:cNvPr>
            <p:cNvSpPr txBox="1"/>
            <p:nvPr/>
          </p:nvSpPr>
          <p:spPr>
            <a:xfrm>
              <a:off x="562311" y="435735"/>
              <a:ext cx="4577678" cy="707886"/>
            </a:xfrm>
            <a:prstGeom prst="rect">
              <a:avLst/>
            </a:prstGeom>
            <a:noFill/>
          </p:spPr>
          <p:txBody>
            <a:bodyPr wrap="square">
              <a:spAutoFit/>
            </a:bodyPr>
            <a:lstStyle/>
            <a:p>
              <a:pPr marL="0" indent="0" algn="ctr">
                <a:lnSpc>
                  <a:spcPct val="100000"/>
                </a:lnSpc>
                <a:buNone/>
                <a:defRPr/>
              </a:pPr>
              <a:r>
                <a:rPr lang="en-US" altLang="zh-CN" sz="2000" i="1" kern="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HOMEWORK 4B</a:t>
              </a:r>
            </a:p>
            <a:p>
              <a:pPr marL="0" indent="0" algn="ctr">
                <a:lnSpc>
                  <a:spcPct val="100000"/>
                </a:lnSpc>
                <a:buNone/>
                <a:defRPr/>
              </a:pPr>
              <a:r>
                <a:rPr lang="en-US" altLang="zh-CN" sz="2000" i="1" kern="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ECE/CS 8690 </a:t>
              </a:r>
              <a:r>
                <a:rPr lang="it-IT" altLang="zh-CN" sz="2000" i="1" kern="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2302 Computer Vision</a:t>
              </a:r>
              <a:endParaRPr lang="en-US" altLang="zh-CN" sz="2000" i="1" kern="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p:txBody>
        </p:sp>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8870D315-40E3-0EC2-6D56-E03037F01BA6}"/>
                    </a:ext>
                  </a:extLst>
                </p:cNvPr>
                <p:cNvSpPr txBox="1"/>
                <p:nvPr/>
              </p:nvSpPr>
              <p:spPr>
                <a:xfrm>
                  <a:off x="666269" y="1329161"/>
                  <a:ext cx="4365950" cy="646331"/>
                </a:xfrm>
                <a:prstGeom prst="rect">
                  <a:avLst/>
                </a:prstGeom>
                <a:noFill/>
              </p:spPr>
              <p:txBody>
                <a:bodyPr wrap="square">
                  <a:spAutoFit/>
                </a:bodyPr>
                <a:lstStyle/>
                <a:p>
                  <a:pPr algn="ctr">
                    <a:defRPr/>
                  </a:pPr>
                  <a14:m>
                    <m:oMathPara xmlns:m="http://schemas.openxmlformats.org/officeDocument/2006/math">
                      <m:oMathParaPr>
                        <m:jc m:val="centerGroup"/>
                      </m:oMathParaPr>
                      <m:oMath xmlns:m="http://schemas.openxmlformats.org/officeDocument/2006/math">
                        <m:r>
                          <a:rPr lang="en-US" b="1" i="1" smtClean="0">
                            <a:solidFill>
                              <a:srgbClr val="16388A"/>
                            </a:solidFill>
                            <a:latin typeface="Cambria Math" panose="02040503050406030204" pitchFamily="18" charset="0"/>
                          </a:rPr>
                          <m:t>𝑴𝒐𝒗𝒊𝒏𝒈</m:t>
                        </m:r>
                        <m:r>
                          <a:rPr lang="en-US" b="1" i="1" smtClean="0">
                            <a:solidFill>
                              <a:srgbClr val="16388A"/>
                            </a:solidFill>
                            <a:latin typeface="Cambria Math" panose="02040503050406030204" pitchFamily="18" charset="0"/>
                          </a:rPr>
                          <m:t> </m:t>
                        </m:r>
                        <m:r>
                          <a:rPr lang="en-US" b="1" i="1" smtClean="0">
                            <a:solidFill>
                              <a:srgbClr val="16388A"/>
                            </a:solidFill>
                            <a:latin typeface="Cambria Math" panose="02040503050406030204" pitchFamily="18" charset="0"/>
                          </a:rPr>
                          <m:t>𝑶𝒃𝒋𝒆𝒄𝒕</m:t>
                        </m:r>
                        <m:r>
                          <a:rPr lang="en-US" b="1" i="1" smtClean="0">
                            <a:solidFill>
                              <a:srgbClr val="16388A"/>
                            </a:solidFill>
                            <a:latin typeface="Cambria Math" panose="02040503050406030204" pitchFamily="18" charset="0"/>
                          </a:rPr>
                          <m:t> </m:t>
                        </m:r>
                        <m:r>
                          <a:rPr lang="en-US" b="1" i="1" smtClean="0">
                            <a:solidFill>
                              <a:srgbClr val="16388A"/>
                            </a:solidFill>
                            <a:latin typeface="Cambria Math" panose="02040503050406030204" pitchFamily="18" charset="0"/>
                          </a:rPr>
                          <m:t>𝑫𝒆𝒕𝒆𝒄𝒕𝒊𝒐𝒏</m:t>
                        </m:r>
                        <m:r>
                          <a:rPr lang="en-US" b="1" i="1" smtClean="0">
                            <a:solidFill>
                              <a:srgbClr val="16388A"/>
                            </a:solidFill>
                            <a:latin typeface="Cambria Math" panose="02040503050406030204" pitchFamily="18" charset="0"/>
                          </a:rPr>
                          <m:t> </m:t>
                        </m:r>
                        <m:r>
                          <a:rPr lang="en-US" b="1" i="1" smtClean="0">
                            <a:solidFill>
                              <a:srgbClr val="16388A"/>
                            </a:solidFill>
                            <a:latin typeface="Cambria Math" panose="02040503050406030204" pitchFamily="18" charset="0"/>
                          </a:rPr>
                          <m:t>𝒖𝒔𝒊𝒏𝒈</m:t>
                        </m:r>
                        <m:r>
                          <a:rPr lang="en-US" b="1" i="1" smtClean="0">
                            <a:solidFill>
                              <a:srgbClr val="16388A"/>
                            </a:solidFill>
                            <a:latin typeface="Cambria Math" panose="02040503050406030204" pitchFamily="18" charset="0"/>
                          </a:rPr>
                          <m:t> </m:t>
                        </m:r>
                      </m:oMath>
                    </m:oMathPara>
                  </a14:m>
                  <a:endParaRPr lang="en-US" b="1" i="1" dirty="0">
                    <a:solidFill>
                      <a:srgbClr val="16388A"/>
                    </a:solidFill>
                    <a:latin typeface="Cambria Math" panose="02040503050406030204" pitchFamily="18" charset="0"/>
                  </a:endParaRPr>
                </a:p>
                <a:p>
                  <a:pPr algn="ctr">
                    <a:defRPr/>
                  </a:pPr>
                  <a14:m>
                    <m:oMathPara xmlns:m="http://schemas.openxmlformats.org/officeDocument/2006/math">
                      <m:oMathParaPr>
                        <m:jc m:val="centerGroup"/>
                      </m:oMathParaPr>
                      <m:oMath xmlns:m="http://schemas.openxmlformats.org/officeDocument/2006/math">
                        <m:r>
                          <a:rPr lang="en-US" b="1" i="1">
                            <a:solidFill>
                              <a:srgbClr val="16388A"/>
                            </a:solidFill>
                            <a:latin typeface="Cambria Math" panose="02040503050406030204" pitchFamily="18" charset="0"/>
                          </a:rPr>
                          <m:t>𝑺𝒊𝒎𝒑𝒍𝒆</m:t>
                        </m:r>
                        <m:r>
                          <a:rPr lang="en-US" b="1" i="1">
                            <a:solidFill>
                              <a:srgbClr val="16388A"/>
                            </a:solidFill>
                            <a:latin typeface="Cambria Math" panose="02040503050406030204" pitchFamily="18" charset="0"/>
                          </a:rPr>
                          <m:t> </m:t>
                        </m:r>
                        <m:r>
                          <a:rPr lang="en-US" b="1" i="1">
                            <a:solidFill>
                              <a:srgbClr val="16388A"/>
                            </a:solidFill>
                            <a:latin typeface="Cambria Math" panose="02040503050406030204" pitchFamily="18" charset="0"/>
                          </a:rPr>
                          <m:t>𝑩𝒂𝒄𝒌𝒈𝒓𝒐𝒖𝒏𝒅</m:t>
                        </m:r>
                        <m:r>
                          <a:rPr lang="en-US" b="1" i="1">
                            <a:solidFill>
                              <a:srgbClr val="16388A"/>
                            </a:solidFill>
                            <a:latin typeface="Cambria Math" panose="02040503050406030204" pitchFamily="18" charset="0"/>
                          </a:rPr>
                          <m:t> </m:t>
                        </m:r>
                        <m:r>
                          <a:rPr lang="en-US" b="1" i="1">
                            <a:solidFill>
                              <a:srgbClr val="16388A"/>
                            </a:solidFill>
                            <a:latin typeface="Cambria Math" panose="02040503050406030204" pitchFamily="18" charset="0"/>
                          </a:rPr>
                          <m:t>𝑺𝒖𝒃𝒕𝒓𝒂𝒄𝒕𝒊𝒐𝒏</m:t>
                        </m:r>
                      </m:oMath>
                    </m:oMathPara>
                  </a14:m>
                  <a:endParaRPr sz="1600" dirty="0"/>
                </a:p>
              </p:txBody>
            </p:sp>
          </mc:Choice>
          <mc:Fallback>
            <p:sp>
              <p:nvSpPr>
                <p:cNvPr id="11" name="TextBox 10">
                  <a:extLst>
                    <a:ext uri="{FF2B5EF4-FFF2-40B4-BE49-F238E27FC236}">
                      <a16:creationId xmlns:a16="http://schemas.microsoft.com/office/drawing/2014/main" id="{8870D315-40E3-0EC2-6D56-E03037F01BA6}"/>
                    </a:ext>
                  </a:extLst>
                </p:cNvPr>
                <p:cNvSpPr txBox="1">
                  <a:spLocks noRot="1" noChangeAspect="1" noMove="1" noResize="1" noEditPoints="1" noAdjustHandles="1" noChangeArrowheads="1" noChangeShapeType="1" noTextEdit="1"/>
                </p:cNvSpPr>
                <p:nvPr/>
              </p:nvSpPr>
              <p:spPr>
                <a:xfrm>
                  <a:off x="666269" y="1329161"/>
                  <a:ext cx="4365950" cy="646331"/>
                </a:xfrm>
                <a:prstGeom prst="rect">
                  <a:avLst/>
                </a:prstGeom>
                <a:blipFill>
                  <a:blip r:embed="rId3"/>
                  <a:stretch>
                    <a:fillRect b="-7547"/>
                  </a:stretch>
                </a:blipFill>
              </p:spPr>
              <p:txBody>
                <a:bodyPr/>
                <a:lstStyle/>
                <a:p>
                  <a:r>
                    <a:rPr lang="en-US">
                      <a:noFill/>
                    </a:rPr>
                    <a:t> </a:t>
                  </a:r>
                </a:p>
              </p:txBody>
            </p:sp>
          </mc:Fallback>
        </mc:AlternateContent>
      </p:grpSp>
      <p:sp>
        <p:nvSpPr>
          <p:cNvPr id="17" name="TextBox 16">
            <a:extLst>
              <a:ext uri="{FF2B5EF4-FFF2-40B4-BE49-F238E27FC236}">
                <a16:creationId xmlns:a16="http://schemas.microsoft.com/office/drawing/2014/main" id="{A38F9D7A-3D85-442F-B4DE-D086862C6FF7}"/>
              </a:ext>
            </a:extLst>
          </p:cNvPr>
          <p:cNvSpPr txBox="1"/>
          <p:nvPr/>
        </p:nvSpPr>
        <p:spPr>
          <a:xfrm>
            <a:off x="61657" y="3845237"/>
            <a:ext cx="5604595" cy="2800767"/>
          </a:xfrm>
          <a:prstGeom prst="rect">
            <a:avLst/>
          </a:prstGeom>
          <a:noFill/>
        </p:spPr>
        <p:txBody>
          <a:bodyPr wrap="square">
            <a:spAutoFit/>
          </a:bodyPr>
          <a:lstStyle/>
          <a:p>
            <a:pPr algn="just"/>
            <a:r>
              <a:rPr lang="en-US" sz="160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This assignment focuses on implementing a basic pipeline for feature detection, description, and matching. The first step is feature detection, which involves computing the autocorrelation matrix and a scalar feature detection measure using a formula discussed in class. The detected feature points are then shown in the image and included in the report. The second step is feature matching and evaluation, which involves defining and describing a feature descriptor and using it to match features using three different strategies. The performance of the feature matching is evaluated using transformation/</a:t>
            </a:r>
            <a:r>
              <a:rPr lang="en-US" sz="1600" kern="100" dirty="0" err="1">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homography</a:t>
            </a:r>
            <a:r>
              <a:rPr lang="en-US" sz="160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 matrices provided with the data.</a:t>
            </a:r>
          </a:p>
        </p:txBody>
      </p:sp>
      <p:sp>
        <p:nvSpPr>
          <p:cNvPr id="18" name="TextBox 17">
            <a:extLst>
              <a:ext uri="{FF2B5EF4-FFF2-40B4-BE49-F238E27FC236}">
                <a16:creationId xmlns:a16="http://schemas.microsoft.com/office/drawing/2014/main" id="{1EAA9979-C218-4DFA-A67E-9A56C9789E18}"/>
              </a:ext>
            </a:extLst>
          </p:cNvPr>
          <p:cNvSpPr txBox="1"/>
          <p:nvPr/>
        </p:nvSpPr>
        <p:spPr>
          <a:xfrm>
            <a:off x="1791074" y="3392002"/>
            <a:ext cx="2140177" cy="498663"/>
          </a:xfrm>
          <a:prstGeom prst="rect">
            <a:avLst/>
          </a:prstGeom>
          <a:noFill/>
        </p:spPr>
        <p:txBody>
          <a:bodyPr wrap="square">
            <a:spAutoFit/>
          </a:bodyPr>
          <a:lstStyle/>
          <a:p>
            <a:pPr algn="ctr">
              <a:lnSpc>
                <a:spcPct val="150000"/>
              </a:lnSpc>
              <a:spcBef>
                <a:spcPts val="1000"/>
              </a:spcBef>
              <a:defRPr/>
            </a:pPr>
            <a:r>
              <a:rPr lang="en-US" altLang="zh-CN" sz="2000" b="1"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Abstract</a:t>
            </a:r>
            <a:endParaRPr lang="en-US"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endParaRPr>
          </a:p>
        </p:txBody>
      </p:sp>
      <p:cxnSp>
        <p:nvCxnSpPr>
          <p:cNvPr id="22" name="Straight Connector 21">
            <a:extLst>
              <a:ext uri="{FF2B5EF4-FFF2-40B4-BE49-F238E27FC236}">
                <a16:creationId xmlns:a16="http://schemas.microsoft.com/office/drawing/2014/main" id="{10641A20-2F44-4635-9055-AFB038B2D9AC}"/>
              </a:ext>
            </a:extLst>
          </p:cNvPr>
          <p:cNvCxnSpPr>
            <a:cxnSpLocks/>
          </p:cNvCxnSpPr>
          <p:nvPr/>
        </p:nvCxnSpPr>
        <p:spPr>
          <a:xfrm>
            <a:off x="5817926" y="0"/>
            <a:ext cx="0" cy="6858000"/>
          </a:xfrm>
          <a:prstGeom prst="line">
            <a:avLst/>
          </a:prstGeom>
          <a:ln w="38100">
            <a:solidFill>
              <a:schemeClr val="tx1"/>
            </a:solidFill>
          </a:ln>
        </p:spPr>
        <p:style>
          <a:lnRef idx="1">
            <a:schemeClr val="dk1"/>
          </a:lnRef>
          <a:fillRef idx="0">
            <a:schemeClr val="dk1"/>
          </a:fillRef>
          <a:effectRef idx="0">
            <a:schemeClr val="dk1"/>
          </a:effectRef>
          <a:fontRef idx="minor">
            <a:schemeClr val="tx1"/>
          </a:fontRef>
        </p:style>
      </p:cxnSp>
      <p:sp>
        <p:nvSpPr>
          <p:cNvPr id="20" name="TextBox 19">
            <a:extLst>
              <a:ext uri="{FF2B5EF4-FFF2-40B4-BE49-F238E27FC236}">
                <a16:creationId xmlns:a16="http://schemas.microsoft.com/office/drawing/2014/main" id="{717F7E5E-9D5E-4C1E-9239-B05747CD9A74}"/>
              </a:ext>
            </a:extLst>
          </p:cNvPr>
          <p:cNvSpPr txBox="1"/>
          <p:nvPr/>
        </p:nvSpPr>
        <p:spPr>
          <a:xfrm>
            <a:off x="5940693" y="435734"/>
            <a:ext cx="1470659" cy="584775"/>
          </a:xfrm>
          <a:prstGeom prst="rect">
            <a:avLst/>
          </a:prstGeom>
          <a:noFill/>
        </p:spPr>
        <p:txBody>
          <a:bodyPr wrap="square">
            <a:spAutoFit/>
          </a:bodyPr>
          <a:lstStyle/>
          <a:p>
            <a:r>
              <a:rPr lang="en-US" altLang="zh-CN" sz="1600" b="1"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Alpha = 0.01</a:t>
            </a:r>
          </a:p>
          <a:p>
            <a:r>
              <a:rPr lang="zh-CN" altLang="en-US" sz="1600" kern="100" dirty="0">
                <a:solidFill>
                  <a:srgbClr val="FF0000"/>
                </a:solidFill>
                <a:latin typeface="Times New Roman" panose="02020603050405020304" pitchFamily="18" charset="0"/>
                <a:ea typeface="华文新魏" panose="02010800040101010101" pitchFamily="2" charset="-122"/>
                <a:cs typeface="Times New Roman" panose="02020603050405020304" pitchFamily="18" charset="0"/>
              </a:rPr>
              <a:t>①</a:t>
            </a:r>
            <a:r>
              <a:rPr lang="en-US" altLang="zh-CN" sz="160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 </a:t>
            </a:r>
            <a:endParaRPr lang="en-US" sz="1600" dirty="0"/>
          </a:p>
        </p:txBody>
      </p:sp>
      <p:sp>
        <p:nvSpPr>
          <p:cNvPr id="21" name="TextBox 20">
            <a:extLst>
              <a:ext uri="{FF2B5EF4-FFF2-40B4-BE49-F238E27FC236}">
                <a16:creationId xmlns:a16="http://schemas.microsoft.com/office/drawing/2014/main" id="{724DB35E-DC21-4C2A-8FCF-E69414DAB07F}"/>
              </a:ext>
            </a:extLst>
          </p:cNvPr>
          <p:cNvSpPr txBox="1"/>
          <p:nvPr/>
        </p:nvSpPr>
        <p:spPr>
          <a:xfrm>
            <a:off x="5940693" y="2668433"/>
            <a:ext cx="1470653" cy="584775"/>
          </a:xfrm>
          <a:prstGeom prst="rect">
            <a:avLst/>
          </a:prstGeom>
          <a:noFill/>
        </p:spPr>
        <p:txBody>
          <a:bodyPr wrap="square">
            <a:spAutoFit/>
          </a:bodyPr>
          <a:lstStyle/>
          <a:p>
            <a:r>
              <a:rPr lang="en-US" altLang="zh-CN" sz="1600" b="1"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Alpha = 0.003</a:t>
            </a:r>
          </a:p>
          <a:p>
            <a:r>
              <a:rPr lang="zh-CN" altLang="en-US" sz="1600" kern="100" dirty="0">
                <a:solidFill>
                  <a:srgbClr val="FF0000"/>
                </a:solidFill>
                <a:latin typeface="Times New Roman" panose="02020603050405020304" pitchFamily="18" charset="0"/>
                <a:ea typeface="华文新魏" panose="02010800040101010101" pitchFamily="2" charset="-122"/>
                <a:cs typeface="Times New Roman" panose="02020603050405020304" pitchFamily="18" charset="0"/>
              </a:rPr>
              <a:t>②</a:t>
            </a:r>
            <a:r>
              <a:rPr lang="en-US" altLang="zh-CN" sz="160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 </a:t>
            </a:r>
            <a:endParaRPr lang="en-US" sz="1600" dirty="0"/>
          </a:p>
        </p:txBody>
      </p:sp>
      <p:sp>
        <p:nvSpPr>
          <p:cNvPr id="23" name="TextBox 22">
            <a:extLst>
              <a:ext uri="{FF2B5EF4-FFF2-40B4-BE49-F238E27FC236}">
                <a16:creationId xmlns:a16="http://schemas.microsoft.com/office/drawing/2014/main" id="{3593989F-6325-4E48-BE51-71339184B96F}"/>
              </a:ext>
            </a:extLst>
          </p:cNvPr>
          <p:cNvSpPr txBox="1"/>
          <p:nvPr/>
        </p:nvSpPr>
        <p:spPr>
          <a:xfrm>
            <a:off x="5940697" y="4901132"/>
            <a:ext cx="1470649" cy="584775"/>
          </a:xfrm>
          <a:prstGeom prst="rect">
            <a:avLst/>
          </a:prstGeom>
          <a:noFill/>
        </p:spPr>
        <p:txBody>
          <a:bodyPr wrap="square">
            <a:spAutoFit/>
          </a:bodyPr>
          <a:lstStyle/>
          <a:p>
            <a:r>
              <a:rPr lang="en-US" altLang="zh-CN" sz="1600" b="1"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Alpha = 0.001</a:t>
            </a:r>
          </a:p>
          <a:p>
            <a:r>
              <a:rPr lang="zh-CN" altLang="en-US" sz="1600" kern="100" dirty="0">
                <a:solidFill>
                  <a:srgbClr val="FF0000"/>
                </a:solidFill>
                <a:latin typeface="Times New Roman" panose="02020603050405020304" pitchFamily="18" charset="0"/>
                <a:ea typeface="华文新魏" panose="02010800040101010101" pitchFamily="2" charset="-122"/>
                <a:cs typeface="Times New Roman" panose="02020603050405020304" pitchFamily="18" charset="0"/>
              </a:rPr>
              <a:t>③</a:t>
            </a:r>
            <a:endParaRPr lang="en-US" sz="1600" dirty="0"/>
          </a:p>
        </p:txBody>
      </p:sp>
      <p:pic>
        <p:nvPicPr>
          <p:cNvPr id="3" name="Picture 2">
            <a:extLst>
              <a:ext uri="{FF2B5EF4-FFF2-40B4-BE49-F238E27FC236}">
                <a16:creationId xmlns:a16="http://schemas.microsoft.com/office/drawing/2014/main" id="{FB5C6EAF-18B7-4E85-8355-1E86E110B7D2}"/>
              </a:ext>
            </a:extLst>
          </p:cNvPr>
          <p:cNvPicPr>
            <a:picLocks noChangeAspect="1"/>
          </p:cNvPicPr>
          <p:nvPr/>
        </p:nvPicPr>
        <p:blipFill>
          <a:blip r:embed="rId4"/>
          <a:stretch>
            <a:fillRect/>
          </a:stretch>
        </p:blipFill>
        <p:spPr>
          <a:xfrm>
            <a:off x="7569371" y="185119"/>
            <a:ext cx="4190947" cy="2085708"/>
          </a:xfrm>
          <a:prstGeom prst="rect">
            <a:avLst/>
          </a:prstGeom>
        </p:spPr>
      </p:pic>
      <p:pic>
        <p:nvPicPr>
          <p:cNvPr id="4" name="Picture 3">
            <a:extLst>
              <a:ext uri="{FF2B5EF4-FFF2-40B4-BE49-F238E27FC236}">
                <a16:creationId xmlns:a16="http://schemas.microsoft.com/office/drawing/2014/main" id="{E49F2CA7-606F-49C1-A214-33DA87D4EA3B}"/>
              </a:ext>
            </a:extLst>
          </p:cNvPr>
          <p:cNvPicPr>
            <a:picLocks noChangeAspect="1"/>
          </p:cNvPicPr>
          <p:nvPr/>
        </p:nvPicPr>
        <p:blipFill>
          <a:blip r:embed="rId5"/>
          <a:stretch>
            <a:fillRect/>
          </a:stretch>
        </p:blipFill>
        <p:spPr>
          <a:xfrm>
            <a:off x="7569370" y="2386146"/>
            <a:ext cx="4190948" cy="2085708"/>
          </a:xfrm>
          <a:prstGeom prst="rect">
            <a:avLst/>
          </a:prstGeom>
        </p:spPr>
      </p:pic>
      <p:pic>
        <p:nvPicPr>
          <p:cNvPr id="5" name="Picture 4">
            <a:extLst>
              <a:ext uri="{FF2B5EF4-FFF2-40B4-BE49-F238E27FC236}">
                <a16:creationId xmlns:a16="http://schemas.microsoft.com/office/drawing/2014/main" id="{70D0D578-8D31-4000-B1CE-C7A91505700A}"/>
              </a:ext>
            </a:extLst>
          </p:cNvPr>
          <p:cNvPicPr>
            <a:picLocks noChangeAspect="1"/>
          </p:cNvPicPr>
          <p:nvPr/>
        </p:nvPicPr>
        <p:blipFill>
          <a:blip r:embed="rId6"/>
          <a:stretch>
            <a:fillRect/>
          </a:stretch>
        </p:blipFill>
        <p:spPr>
          <a:xfrm>
            <a:off x="7564517" y="4587173"/>
            <a:ext cx="4190948" cy="2085708"/>
          </a:xfrm>
          <a:prstGeom prst="rect">
            <a:avLst/>
          </a:prstGeom>
        </p:spPr>
      </p:pic>
    </p:spTree>
    <p:extLst>
      <p:ext uri="{BB962C8B-B14F-4D97-AF65-F5344CB8AC3E}">
        <p14:creationId xmlns:p14="http://schemas.microsoft.com/office/powerpoint/2010/main" val="5526686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BDE0A80-E695-49D3-9194-DDEFBE88EA21}"/>
              </a:ext>
            </a:extLst>
          </p:cNvPr>
          <p:cNvSpPr txBox="1"/>
          <p:nvPr/>
        </p:nvSpPr>
        <p:spPr>
          <a:xfrm>
            <a:off x="111012" y="-22386"/>
            <a:ext cx="5733528" cy="504625"/>
          </a:xfrm>
          <a:prstGeom prst="rect">
            <a:avLst/>
          </a:prstGeom>
          <a:noFill/>
        </p:spPr>
        <p:txBody>
          <a:bodyPr wrap="square">
            <a:spAutoFit/>
          </a:bodyPr>
          <a:lstStyle/>
          <a:p>
            <a:pPr>
              <a:lnSpc>
                <a:spcPct val="150000"/>
              </a:lnSpc>
              <a:spcBef>
                <a:spcPts val="1000"/>
              </a:spcBef>
              <a:defRPr/>
            </a:pPr>
            <a:r>
              <a:rPr lang="en-US" sz="2000" b="1"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Introduction</a:t>
            </a:r>
          </a:p>
        </p:txBody>
      </p:sp>
      <p:sp>
        <p:nvSpPr>
          <p:cNvPr id="10" name="TextBox 9">
            <a:extLst>
              <a:ext uri="{FF2B5EF4-FFF2-40B4-BE49-F238E27FC236}">
                <a16:creationId xmlns:a16="http://schemas.microsoft.com/office/drawing/2014/main" id="{D756342A-43F3-4142-A0AD-A65E1882C576}"/>
              </a:ext>
            </a:extLst>
          </p:cNvPr>
          <p:cNvSpPr txBox="1"/>
          <p:nvPr/>
        </p:nvSpPr>
        <p:spPr>
          <a:xfrm>
            <a:off x="362471" y="674400"/>
            <a:ext cx="5733529" cy="5509200"/>
          </a:xfrm>
          <a:prstGeom prst="rect">
            <a:avLst/>
          </a:prstGeom>
          <a:noFill/>
        </p:spPr>
        <p:txBody>
          <a:bodyPr wrap="square">
            <a:spAutoFit/>
          </a:bodyPr>
          <a:lstStyle/>
          <a:p>
            <a:pPr algn="just"/>
            <a:r>
              <a:rPr lang="en-US" altLang="zh-CN" sz="160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    In the field of computer vision, detecting and tracking moving objects in video streams is a crucial task with numerous applications, including surveillance, traffic monitoring, and robotic navigation. One popular technique for accomplishing this is through background subtraction, where the objective is to identify the foreground, consisting of moving objects, by distinguishing it from the static background.</a:t>
            </a:r>
          </a:p>
          <a:p>
            <a:pPr algn="just"/>
            <a:endParaRPr lang="en-US" altLang="zh-CN" sz="160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endParaRPr>
          </a:p>
          <a:p>
            <a:pPr algn="just"/>
            <a:r>
              <a:rPr lang="en-US" altLang="zh-CN" sz="160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    In this assignment, we will implement a simple background subtraction algorithm using a single Gaussian model for each pixel to detect moving objects in a video sequence captured by a stationary camera. The algorithm involves maintaining a background model, classifying pixels as foreground or background based on their differences from the background model, and updating the background model with new frames over time.</a:t>
            </a:r>
          </a:p>
          <a:p>
            <a:pPr algn="just"/>
            <a:endParaRPr lang="en-US" altLang="zh-CN" sz="160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endParaRPr>
          </a:p>
          <a:p>
            <a:pPr algn="just"/>
            <a:r>
              <a:rPr lang="en-US" altLang="zh-CN" sz="160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    We will experiment with different learning rates and matching thresholds to analyze the performance of the algorithm in detecting moving objects. The test data for this assignment is taken from the CAVIAR1 dataset, and the results will be evaluated using frames 5, 100, and 400. The assignment will be assessed on the basis of the source code, visualizations, and interpretations of the results.</a:t>
            </a:r>
            <a:endParaRPr lang="en-US" sz="160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endParaRPr>
          </a:p>
        </p:txBody>
      </p:sp>
      <p:pic>
        <p:nvPicPr>
          <p:cNvPr id="3" name="Picture 2">
            <a:extLst>
              <a:ext uri="{FF2B5EF4-FFF2-40B4-BE49-F238E27FC236}">
                <a16:creationId xmlns:a16="http://schemas.microsoft.com/office/drawing/2014/main" id="{9E5018D5-5625-4A0D-8E8B-F7C3A02A2727}"/>
              </a:ext>
            </a:extLst>
          </p:cNvPr>
          <p:cNvPicPr>
            <a:picLocks noChangeAspect="1"/>
          </p:cNvPicPr>
          <p:nvPr/>
        </p:nvPicPr>
        <p:blipFill>
          <a:blip r:embed="rId2"/>
          <a:stretch>
            <a:fillRect/>
          </a:stretch>
        </p:blipFill>
        <p:spPr>
          <a:xfrm>
            <a:off x="6640139" y="932765"/>
            <a:ext cx="5199572" cy="4992470"/>
          </a:xfrm>
          <a:prstGeom prst="rect">
            <a:avLst/>
          </a:prstGeom>
        </p:spPr>
      </p:pic>
    </p:spTree>
    <p:extLst>
      <p:ext uri="{BB962C8B-B14F-4D97-AF65-F5344CB8AC3E}">
        <p14:creationId xmlns:p14="http://schemas.microsoft.com/office/powerpoint/2010/main" val="26801037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89B6C010-4C63-434D-BC34-4B281E4C7CD5}"/>
              </a:ext>
            </a:extLst>
          </p:cNvPr>
          <p:cNvSpPr txBox="1"/>
          <p:nvPr/>
        </p:nvSpPr>
        <p:spPr>
          <a:xfrm>
            <a:off x="316573" y="56277"/>
            <a:ext cx="5032667" cy="498663"/>
          </a:xfrm>
          <a:prstGeom prst="rect">
            <a:avLst/>
          </a:prstGeom>
          <a:noFill/>
        </p:spPr>
        <p:txBody>
          <a:bodyPr wrap="square">
            <a:spAutoFit/>
          </a:bodyPr>
          <a:lstStyle/>
          <a:p>
            <a:pPr>
              <a:lnSpc>
                <a:spcPct val="150000"/>
              </a:lnSpc>
              <a:spcBef>
                <a:spcPts val="1000"/>
              </a:spcBef>
              <a:defRPr/>
            </a:pPr>
            <a:r>
              <a:rPr lang="en-US" altLang="zh-CN" sz="2000" b="1"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Codes as required</a:t>
            </a:r>
            <a:endParaRPr lang="en-US"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endParaRPr>
          </a:p>
        </p:txBody>
      </p:sp>
      <p:sp>
        <p:nvSpPr>
          <p:cNvPr id="16" name="TextBox 15">
            <a:extLst>
              <a:ext uri="{FF2B5EF4-FFF2-40B4-BE49-F238E27FC236}">
                <a16:creationId xmlns:a16="http://schemas.microsoft.com/office/drawing/2014/main" id="{6B21B9CF-47AF-4031-A5C6-92019CB8992A}"/>
              </a:ext>
            </a:extLst>
          </p:cNvPr>
          <p:cNvSpPr txBox="1"/>
          <p:nvPr/>
        </p:nvSpPr>
        <p:spPr>
          <a:xfrm>
            <a:off x="5820058" y="0"/>
            <a:ext cx="3095342" cy="6754157"/>
          </a:xfrm>
          <a:prstGeom prst="rect">
            <a:avLst/>
          </a:prstGeom>
          <a:solidFill>
            <a:schemeClr val="bg2">
              <a:lumMod val="10000"/>
            </a:schemeClr>
          </a:solidFill>
        </p:spPr>
        <p:txBody>
          <a:bodyPr wrap="square">
            <a:spAutoFit/>
          </a:bodyPr>
          <a:lstStyle/>
          <a:p>
            <a:r>
              <a:rPr lang="en-US" sz="370" b="0" dirty="0">
                <a:solidFill>
                  <a:srgbClr val="569CD6"/>
                </a:solidFill>
                <a:effectLst/>
                <a:latin typeface="Consolas" panose="020B0609020204030204" pitchFamily="49" charset="0"/>
              </a:rPr>
              <a:t>def</a:t>
            </a:r>
            <a:r>
              <a:rPr lang="en-US" sz="370" b="0" dirty="0">
                <a:solidFill>
                  <a:srgbClr val="D4D4D4"/>
                </a:solidFill>
                <a:effectLst/>
                <a:latin typeface="Consolas" panose="020B0609020204030204" pitchFamily="49" charset="0"/>
              </a:rPr>
              <a:t> main():</a:t>
            </a:r>
          </a:p>
          <a:p>
            <a:r>
              <a:rPr lang="en-US" sz="370" b="0" dirty="0">
                <a:solidFill>
                  <a:srgbClr val="D4D4D4"/>
                </a:solidFill>
                <a:effectLst/>
                <a:latin typeface="Consolas" panose="020B0609020204030204" pitchFamily="49" charset="0"/>
              </a:rPr>
              <a:t>    </a:t>
            </a:r>
            <a:r>
              <a:rPr lang="en-US" sz="370" b="0" dirty="0">
                <a:solidFill>
                  <a:srgbClr val="569CD6"/>
                </a:solidFill>
                <a:effectLst/>
                <a:latin typeface="Consolas" panose="020B0609020204030204" pitchFamily="49" charset="0"/>
              </a:rPr>
              <a:t>if</a:t>
            </a:r>
            <a:r>
              <a:rPr lang="en-US" sz="370" b="0" dirty="0">
                <a:solidFill>
                  <a:srgbClr val="D4D4D4"/>
                </a:solidFill>
                <a:effectLst/>
                <a:latin typeface="Consolas" panose="020B0609020204030204" pitchFamily="49" charset="0"/>
              </a:rPr>
              <a:t> </a:t>
            </a:r>
            <a:r>
              <a:rPr lang="en-US" sz="370" b="0" dirty="0">
                <a:solidFill>
                  <a:srgbClr val="569CD6"/>
                </a:solidFill>
                <a:effectLst/>
                <a:latin typeface="Consolas" panose="020B0609020204030204" pitchFamily="49" charset="0"/>
              </a:rPr>
              <a:t>not</a:t>
            </a:r>
            <a:r>
              <a:rPr lang="en-US" sz="370" b="0" dirty="0">
                <a:solidFill>
                  <a:srgbClr val="D4D4D4"/>
                </a:solidFill>
                <a:effectLst/>
                <a:latin typeface="Consolas" panose="020B0609020204030204" pitchFamily="49" charset="0"/>
              </a:rPr>
              <a:t> </a:t>
            </a:r>
            <a:r>
              <a:rPr lang="en-US" sz="370" b="0" dirty="0" err="1">
                <a:solidFill>
                  <a:srgbClr val="D4D4D4"/>
                </a:solidFill>
                <a:effectLst/>
                <a:latin typeface="Consolas" panose="020B0609020204030204" pitchFamily="49" charset="0"/>
              </a:rPr>
              <a:t>os.path.isdir</a:t>
            </a:r>
            <a:r>
              <a:rPr lang="en-US" sz="370" b="0" dirty="0">
                <a:solidFill>
                  <a:srgbClr val="D4D4D4"/>
                </a:solidFill>
                <a:effectLst/>
                <a:latin typeface="Consolas" panose="020B0609020204030204" pitchFamily="49" charset="0"/>
              </a:rPr>
              <a:t>(OUTPUT_PATH):</a:t>
            </a:r>
          </a:p>
          <a:p>
            <a:r>
              <a:rPr lang="en-US" sz="370" b="0" dirty="0">
                <a:solidFill>
                  <a:srgbClr val="D4D4D4"/>
                </a:solidFill>
                <a:effectLst/>
                <a:latin typeface="Consolas" panose="020B0609020204030204" pitchFamily="49" charset="0"/>
              </a:rPr>
              <a:t>        </a:t>
            </a:r>
            <a:r>
              <a:rPr lang="en-US" sz="370" b="0" dirty="0" err="1">
                <a:solidFill>
                  <a:srgbClr val="D4D4D4"/>
                </a:solidFill>
                <a:effectLst/>
                <a:latin typeface="Consolas" panose="020B0609020204030204" pitchFamily="49" charset="0"/>
              </a:rPr>
              <a:t>os.mkdir</a:t>
            </a:r>
            <a:r>
              <a:rPr lang="en-US" sz="370" b="0" dirty="0">
                <a:solidFill>
                  <a:srgbClr val="D4D4D4"/>
                </a:solidFill>
                <a:effectLst/>
                <a:latin typeface="Consolas" panose="020B0609020204030204" pitchFamily="49" charset="0"/>
              </a:rPr>
              <a:t>(OUTPUT_PATH)</a:t>
            </a:r>
          </a:p>
          <a:p>
            <a:r>
              <a:rPr lang="en-US" sz="370" b="0" dirty="0">
                <a:solidFill>
                  <a:srgbClr val="D4D4D4"/>
                </a:solidFill>
                <a:effectLst/>
                <a:latin typeface="Consolas" panose="020B0609020204030204" pitchFamily="49" charset="0"/>
              </a:rPr>
              <a:t>    </a:t>
            </a:r>
            <a:r>
              <a:rPr lang="en-US" sz="370" b="0" dirty="0" err="1">
                <a:solidFill>
                  <a:srgbClr val="D4D4D4"/>
                </a:solidFill>
                <a:effectLst/>
                <a:latin typeface="Consolas" panose="020B0609020204030204" pitchFamily="49" charset="0"/>
              </a:rPr>
              <a:t>flist</a:t>
            </a:r>
            <a:r>
              <a:rPr lang="en-US" sz="370" b="0" dirty="0">
                <a:solidFill>
                  <a:srgbClr val="D4D4D4"/>
                </a:solidFill>
                <a:effectLst/>
                <a:latin typeface="Consolas" panose="020B0609020204030204" pitchFamily="49" charset="0"/>
              </a:rPr>
              <a:t> = [f </a:t>
            </a:r>
            <a:r>
              <a:rPr lang="en-US" sz="370" b="0" dirty="0">
                <a:solidFill>
                  <a:srgbClr val="569CD6"/>
                </a:solidFill>
                <a:effectLst/>
                <a:latin typeface="Consolas" panose="020B0609020204030204" pitchFamily="49" charset="0"/>
              </a:rPr>
              <a:t>for</a:t>
            </a:r>
            <a:r>
              <a:rPr lang="en-US" sz="370" b="0" dirty="0">
                <a:solidFill>
                  <a:srgbClr val="D4D4D4"/>
                </a:solidFill>
                <a:effectLst/>
                <a:latin typeface="Consolas" panose="020B0609020204030204" pitchFamily="49" charset="0"/>
              </a:rPr>
              <a:t> f </a:t>
            </a:r>
            <a:r>
              <a:rPr lang="en-US" sz="370" b="0" dirty="0">
                <a:solidFill>
                  <a:srgbClr val="569CD6"/>
                </a:solidFill>
                <a:effectLst/>
                <a:latin typeface="Consolas" panose="020B0609020204030204" pitchFamily="49" charset="0"/>
              </a:rPr>
              <a:t>in</a:t>
            </a:r>
            <a:r>
              <a:rPr lang="en-US" sz="370" b="0" dirty="0">
                <a:solidFill>
                  <a:srgbClr val="D4D4D4"/>
                </a:solidFill>
                <a:effectLst/>
                <a:latin typeface="Consolas" panose="020B0609020204030204" pitchFamily="49" charset="0"/>
              </a:rPr>
              <a:t> </a:t>
            </a:r>
            <a:r>
              <a:rPr lang="en-US" sz="370" b="0" dirty="0" err="1">
                <a:solidFill>
                  <a:srgbClr val="D4D4D4"/>
                </a:solidFill>
                <a:effectLst/>
                <a:latin typeface="Consolas" panose="020B0609020204030204" pitchFamily="49" charset="0"/>
              </a:rPr>
              <a:t>os.listdir</a:t>
            </a:r>
            <a:r>
              <a:rPr lang="en-US" sz="370" b="0" dirty="0">
                <a:solidFill>
                  <a:srgbClr val="D4D4D4"/>
                </a:solidFill>
                <a:effectLst/>
                <a:latin typeface="Consolas" panose="020B0609020204030204" pitchFamily="49" charset="0"/>
              </a:rPr>
              <a:t>(INPUT_PATH) </a:t>
            </a:r>
            <a:r>
              <a:rPr lang="en-US" sz="370" b="0" dirty="0">
                <a:solidFill>
                  <a:srgbClr val="569CD6"/>
                </a:solidFill>
                <a:effectLst/>
                <a:latin typeface="Consolas" panose="020B0609020204030204" pitchFamily="49" charset="0"/>
              </a:rPr>
              <a:t>if</a:t>
            </a:r>
            <a:r>
              <a:rPr lang="en-US" sz="370" b="0" dirty="0">
                <a:solidFill>
                  <a:srgbClr val="D4D4D4"/>
                </a:solidFill>
                <a:effectLst/>
                <a:latin typeface="Consolas" panose="020B0609020204030204" pitchFamily="49" charset="0"/>
              </a:rPr>
              <a:t> </a:t>
            </a:r>
            <a:r>
              <a:rPr lang="en-US" sz="370" b="0" dirty="0" err="1">
                <a:solidFill>
                  <a:srgbClr val="D4D4D4"/>
                </a:solidFill>
                <a:effectLst/>
                <a:latin typeface="Consolas" panose="020B0609020204030204" pitchFamily="49" charset="0"/>
              </a:rPr>
              <a:t>f.endswith</a:t>
            </a:r>
            <a:r>
              <a:rPr lang="en-US" sz="370" b="0" dirty="0">
                <a:solidFill>
                  <a:srgbClr val="D4D4D4"/>
                </a:solidFill>
                <a:effectLst/>
                <a:latin typeface="Consolas" panose="020B0609020204030204" pitchFamily="49" charset="0"/>
              </a:rPr>
              <a:t>(</a:t>
            </a:r>
            <a:r>
              <a:rPr lang="en-US" sz="370" b="0" dirty="0">
                <a:solidFill>
                  <a:srgbClr val="CE9178"/>
                </a:solidFill>
                <a:effectLst/>
                <a:latin typeface="Consolas" panose="020B0609020204030204" pitchFamily="49" charset="0"/>
              </a:rPr>
              <a:t>'.</a:t>
            </a:r>
            <a:r>
              <a:rPr lang="en-US" sz="370" b="0" dirty="0" err="1">
                <a:solidFill>
                  <a:srgbClr val="CE9178"/>
                </a:solidFill>
                <a:effectLst/>
                <a:latin typeface="Consolas" panose="020B0609020204030204" pitchFamily="49" charset="0"/>
              </a:rPr>
              <a:t>png</a:t>
            </a:r>
            <a:r>
              <a:rPr lang="en-US" sz="370" b="0" dirty="0">
                <a:solidFill>
                  <a:srgbClr val="CE9178"/>
                </a:solidFill>
                <a:effectLst/>
                <a:latin typeface="Consolas" panose="020B0609020204030204" pitchFamily="49" charset="0"/>
              </a:rPr>
              <a:t>'</a:t>
            </a:r>
            <a:r>
              <a:rPr lang="en-US" sz="370" b="0" dirty="0">
                <a:solidFill>
                  <a:srgbClr val="D4D4D4"/>
                </a:solidFill>
                <a:effectLst/>
                <a:latin typeface="Consolas" panose="020B0609020204030204" pitchFamily="49" charset="0"/>
              </a:rPr>
              <a:t>)]</a:t>
            </a:r>
          </a:p>
          <a:p>
            <a:r>
              <a:rPr lang="en-US" sz="370" b="0" dirty="0">
                <a:solidFill>
                  <a:srgbClr val="D4D4D4"/>
                </a:solidFill>
                <a:effectLst/>
                <a:latin typeface="Consolas" panose="020B0609020204030204" pitchFamily="49" charset="0"/>
              </a:rPr>
              <a:t>    </a:t>
            </a:r>
            <a:r>
              <a:rPr lang="en-US" sz="370" b="0" dirty="0" err="1">
                <a:solidFill>
                  <a:srgbClr val="D4D4D4"/>
                </a:solidFill>
                <a:effectLst/>
                <a:latin typeface="Consolas" panose="020B0609020204030204" pitchFamily="49" charset="0"/>
              </a:rPr>
              <a:t>flist</a:t>
            </a:r>
            <a:r>
              <a:rPr lang="en-US" sz="370" b="0" dirty="0">
                <a:solidFill>
                  <a:srgbClr val="D4D4D4"/>
                </a:solidFill>
                <a:effectLst/>
                <a:latin typeface="Consolas" panose="020B0609020204030204" pitchFamily="49" charset="0"/>
              </a:rPr>
              <a:t> = sorted(</a:t>
            </a:r>
            <a:r>
              <a:rPr lang="en-US" sz="370" b="0" dirty="0" err="1">
                <a:solidFill>
                  <a:srgbClr val="D4D4D4"/>
                </a:solidFill>
                <a:effectLst/>
                <a:latin typeface="Consolas" panose="020B0609020204030204" pitchFamily="49" charset="0"/>
              </a:rPr>
              <a:t>flist</a:t>
            </a:r>
            <a:r>
              <a:rPr lang="en-US" sz="370" b="0" dirty="0">
                <a:solidFill>
                  <a:srgbClr val="D4D4D4"/>
                </a:solidFill>
                <a:effectLst/>
                <a:latin typeface="Consolas" panose="020B0609020204030204" pitchFamily="49" charset="0"/>
              </a:rPr>
              <a:t>)</a:t>
            </a:r>
          </a:p>
          <a:p>
            <a:r>
              <a:rPr lang="en-US" sz="370" b="0" dirty="0">
                <a:solidFill>
                  <a:srgbClr val="D4D4D4"/>
                </a:solidFill>
                <a:effectLst/>
                <a:latin typeface="Consolas" panose="020B0609020204030204" pitchFamily="49" charset="0"/>
              </a:rPr>
              <a:t>    n = </a:t>
            </a:r>
            <a:r>
              <a:rPr lang="en-US" sz="370" b="0" dirty="0" err="1">
                <a:solidFill>
                  <a:srgbClr val="D4D4D4"/>
                </a:solidFill>
                <a:effectLst/>
                <a:latin typeface="Consolas" panose="020B0609020204030204" pitchFamily="49" charset="0"/>
              </a:rPr>
              <a:t>len</a:t>
            </a:r>
            <a:r>
              <a:rPr lang="en-US" sz="370" b="0" dirty="0">
                <a:solidFill>
                  <a:srgbClr val="D4D4D4"/>
                </a:solidFill>
                <a:effectLst/>
                <a:latin typeface="Consolas" panose="020B0609020204030204" pitchFamily="49" charset="0"/>
              </a:rPr>
              <a:t>(</a:t>
            </a:r>
            <a:r>
              <a:rPr lang="en-US" sz="370" b="0" dirty="0" err="1">
                <a:solidFill>
                  <a:srgbClr val="D4D4D4"/>
                </a:solidFill>
                <a:effectLst/>
                <a:latin typeface="Consolas" panose="020B0609020204030204" pitchFamily="49" charset="0"/>
              </a:rPr>
              <a:t>flist</a:t>
            </a:r>
            <a:r>
              <a:rPr lang="en-US" sz="370" b="0" dirty="0">
                <a:solidFill>
                  <a:srgbClr val="D4D4D4"/>
                </a:solidFill>
                <a:effectLst/>
                <a:latin typeface="Consolas" panose="020B0609020204030204" pitchFamily="49" charset="0"/>
              </a:rPr>
              <a:t>)</a:t>
            </a:r>
          </a:p>
          <a:p>
            <a:br>
              <a:rPr lang="en-US" sz="370" b="0" dirty="0">
                <a:solidFill>
                  <a:srgbClr val="D4D4D4"/>
                </a:solidFill>
                <a:effectLst/>
                <a:latin typeface="Consolas" panose="020B0609020204030204" pitchFamily="49" charset="0"/>
              </a:rPr>
            </a:br>
            <a:r>
              <a:rPr lang="en-US" sz="370" b="0" dirty="0">
                <a:solidFill>
                  <a:srgbClr val="D4D4D4"/>
                </a:solidFill>
                <a:effectLst/>
                <a:latin typeface="Consolas" panose="020B0609020204030204" pitchFamily="49" charset="0"/>
              </a:rPr>
              <a:t>    </a:t>
            </a:r>
            <a:r>
              <a:rPr lang="en-US" sz="370" b="0" dirty="0" err="1">
                <a:solidFill>
                  <a:srgbClr val="D4D4D4"/>
                </a:solidFill>
                <a:effectLst/>
                <a:latin typeface="Consolas" panose="020B0609020204030204" pitchFamily="49" charset="0"/>
              </a:rPr>
              <a:t>true_bg</a:t>
            </a:r>
            <a:r>
              <a:rPr lang="en-US" sz="370" b="0" dirty="0">
                <a:solidFill>
                  <a:srgbClr val="D4D4D4"/>
                </a:solidFill>
                <a:effectLst/>
                <a:latin typeface="Consolas" panose="020B0609020204030204" pitchFamily="49" charset="0"/>
              </a:rPr>
              <a:t> = cv2.imread(</a:t>
            </a:r>
            <a:r>
              <a:rPr lang="en-US" sz="370" b="0" dirty="0" err="1">
                <a:solidFill>
                  <a:srgbClr val="D4D4D4"/>
                </a:solidFill>
                <a:effectLst/>
                <a:latin typeface="Consolas" panose="020B0609020204030204" pitchFamily="49" charset="0"/>
              </a:rPr>
              <a:t>BG_true_PATH</a:t>
            </a:r>
            <a:r>
              <a:rPr lang="en-US" sz="370" b="0" dirty="0">
                <a:solidFill>
                  <a:srgbClr val="D4D4D4"/>
                </a:solidFill>
                <a:effectLst/>
                <a:latin typeface="Consolas" panose="020B0609020204030204" pitchFamily="49" charset="0"/>
              </a:rPr>
              <a:t>)</a:t>
            </a:r>
          </a:p>
          <a:p>
            <a:br>
              <a:rPr lang="en-US" sz="370" b="0" dirty="0">
                <a:solidFill>
                  <a:srgbClr val="D4D4D4"/>
                </a:solidFill>
                <a:effectLst/>
                <a:latin typeface="Consolas" panose="020B0609020204030204" pitchFamily="49" charset="0"/>
              </a:rPr>
            </a:br>
            <a:r>
              <a:rPr lang="en-US" sz="370" b="0" dirty="0">
                <a:solidFill>
                  <a:srgbClr val="D4D4D4"/>
                </a:solidFill>
                <a:effectLst/>
                <a:latin typeface="Consolas" panose="020B0609020204030204" pitchFamily="49" charset="0"/>
              </a:rPr>
              <a:t>    </a:t>
            </a:r>
            <a:r>
              <a:rPr lang="en-US" sz="370" b="0" dirty="0">
                <a:solidFill>
                  <a:srgbClr val="569CD6"/>
                </a:solidFill>
                <a:effectLst/>
                <a:latin typeface="Consolas" panose="020B0609020204030204" pitchFamily="49" charset="0"/>
              </a:rPr>
              <a:t>for</a:t>
            </a:r>
            <a:r>
              <a:rPr lang="en-US" sz="370" b="0" dirty="0">
                <a:solidFill>
                  <a:srgbClr val="D4D4D4"/>
                </a:solidFill>
                <a:effectLst/>
                <a:latin typeface="Consolas" panose="020B0609020204030204" pitchFamily="49" charset="0"/>
              </a:rPr>
              <a:t> ALPHA </a:t>
            </a:r>
            <a:r>
              <a:rPr lang="en-US" sz="370" b="0" dirty="0">
                <a:solidFill>
                  <a:srgbClr val="569CD6"/>
                </a:solidFill>
                <a:effectLst/>
                <a:latin typeface="Consolas" panose="020B0609020204030204" pitchFamily="49" charset="0"/>
              </a:rPr>
              <a:t>in</a:t>
            </a:r>
            <a:r>
              <a:rPr lang="en-US" sz="370" b="0" dirty="0">
                <a:solidFill>
                  <a:srgbClr val="D4D4D4"/>
                </a:solidFill>
                <a:effectLst/>
                <a:latin typeface="Consolas" panose="020B0609020204030204" pitchFamily="49" charset="0"/>
              </a:rPr>
              <a:t> </a:t>
            </a:r>
            <a:r>
              <a:rPr lang="en-US" sz="370" b="0" dirty="0" err="1">
                <a:solidFill>
                  <a:srgbClr val="D4D4D4"/>
                </a:solidFill>
                <a:effectLst/>
                <a:latin typeface="Consolas" panose="020B0609020204030204" pitchFamily="49" charset="0"/>
              </a:rPr>
              <a:t>ALPHA_list</a:t>
            </a:r>
            <a:r>
              <a:rPr lang="en-US" sz="370" b="0" dirty="0">
                <a:solidFill>
                  <a:srgbClr val="D4D4D4"/>
                </a:solidFill>
                <a:effectLst/>
                <a:latin typeface="Consolas" panose="020B0609020204030204" pitchFamily="49" charset="0"/>
              </a:rPr>
              <a:t>:</a:t>
            </a:r>
          </a:p>
          <a:p>
            <a:r>
              <a:rPr lang="en-US" sz="370" b="0" dirty="0">
                <a:solidFill>
                  <a:srgbClr val="D4D4D4"/>
                </a:solidFill>
                <a:effectLst/>
                <a:latin typeface="Consolas" panose="020B0609020204030204" pitchFamily="49" charset="0"/>
              </a:rPr>
              <a:t>        </a:t>
            </a:r>
            <a:r>
              <a:rPr lang="en-US" sz="370" b="0" dirty="0">
                <a:solidFill>
                  <a:srgbClr val="569CD6"/>
                </a:solidFill>
                <a:effectLst/>
                <a:latin typeface="Consolas" panose="020B0609020204030204" pitchFamily="49" charset="0"/>
              </a:rPr>
              <a:t>for</a:t>
            </a:r>
            <a:r>
              <a:rPr lang="en-US" sz="370" b="0" dirty="0">
                <a:solidFill>
                  <a:srgbClr val="D4D4D4"/>
                </a:solidFill>
                <a:effectLst/>
                <a:latin typeface="Consolas" panose="020B0609020204030204" pitchFamily="49" charset="0"/>
              </a:rPr>
              <a:t> TM </a:t>
            </a:r>
            <a:r>
              <a:rPr lang="en-US" sz="370" b="0" dirty="0">
                <a:solidFill>
                  <a:srgbClr val="569CD6"/>
                </a:solidFill>
                <a:effectLst/>
                <a:latin typeface="Consolas" panose="020B0609020204030204" pitchFamily="49" charset="0"/>
              </a:rPr>
              <a:t>in</a:t>
            </a:r>
            <a:r>
              <a:rPr lang="en-US" sz="370" b="0" dirty="0">
                <a:solidFill>
                  <a:srgbClr val="D4D4D4"/>
                </a:solidFill>
                <a:effectLst/>
                <a:latin typeface="Consolas" panose="020B0609020204030204" pitchFamily="49" charset="0"/>
              </a:rPr>
              <a:t> </a:t>
            </a:r>
            <a:r>
              <a:rPr lang="en-US" sz="370" b="0" dirty="0" err="1">
                <a:solidFill>
                  <a:srgbClr val="D4D4D4"/>
                </a:solidFill>
                <a:effectLst/>
                <a:latin typeface="Consolas" panose="020B0609020204030204" pitchFamily="49" charset="0"/>
              </a:rPr>
              <a:t>TM_list</a:t>
            </a:r>
            <a:r>
              <a:rPr lang="en-US" sz="370" b="0" dirty="0">
                <a:solidFill>
                  <a:srgbClr val="D4D4D4"/>
                </a:solidFill>
                <a:effectLst/>
                <a:latin typeface="Consolas" panose="020B0609020204030204" pitchFamily="49" charset="0"/>
              </a:rPr>
              <a:t>:</a:t>
            </a:r>
          </a:p>
          <a:p>
            <a:r>
              <a:rPr lang="en-US" sz="370" b="0" dirty="0">
                <a:solidFill>
                  <a:srgbClr val="D4D4D4"/>
                </a:solidFill>
                <a:effectLst/>
                <a:latin typeface="Consolas" panose="020B0609020204030204" pitchFamily="49" charset="0"/>
              </a:rPr>
              <a:t>            </a:t>
            </a:r>
            <a:r>
              <a:rPr lang="en-US" sz="370" b="0" dirty="0">
                <a:solidFill>
                  <a:srgbClr val="6A9955"/>
                </a:solidFill>
                <a:effectLst/>
                <a:latin typeface="Consolas" panose="020B0609020204030204" pitchFamily="49" charset="0"/>
              </a:rPr>
              <a:t># print the parameters</a:t>
            </a:r>
            <a:endParaRPr lang="en-US" sz="370" b="0" dirty="0">
              <a:solidFill>
                <a:srgbClr val="D4D4D4"/>
              </a:solidFill>
              <a:effectLst/>
              <a:latin typeface="Consolas" panose="020B0609020204030204" pitchFamily="49" charset="0"/>
            </a:endParaRPr>
          </a:p>
          <a:p>
            <a:r>
              <a:rPr lang="en-US" sz="370" b="0" dirty="0">
                <a:solidFill>
                  <a:srgbClr val="D4D4D4"/>
                </a:solidFill>
                <a:effectLst/>
                <a:latin typeface="Consolas" panose="020B0609020204030204" pitchFamily="49" charset="0"/>
              </a:rPr>
              <a:t>            print(</a:t>
            </a:r>
            <a:r>
              <a:rPr lang="en-US" sz="370" b="0" dirty="0" err="1">
                <a:solidFill>
                  <a:srgbClr val="569CD6"/>
                </a:solidFill>
                <a:effectLst/>
                <a:latin typeface="Consolas" panose="020B0609020204030204" pitchFamily="49" charset="0"/>
              </a:rPr>
              <a:t>f</a:t>
            </a:r>
            <a:r>
              <a:rPr lang="en-US" sz="370" b="0" dirty="0" err="1">
                <a:solidFill>
                  <a:srgbClr val="CE9178"/>
                </a:solidFill>
                <a:effectLst/>
                <a:latin typeface="Consolas" panose="020B0609020204030204" pitchFamily="49" charset="0"/>
              </a:rPr>
              <a:t>'ALPHA</a:t>
            </a:r>
            <a:r>
              <a:rPr lang="en-US" sz="370" b="0" dirty="0">
                <a:solidFill>
                  <a:srgbClr val="CE9178"/>
                </a:solidFill>
                <a:effectLst/>
                <a:latin typeface="Consolas" panose="020B0609020204030204" pitchFamily="49" charset="0"/>
              </a:rPr>
              <a:t> = </a:t>
            </a:r>
            <a:r>
              <a:rPr lang="en-US" sz="370" b="0" dirty="0">
                <a:solidFill>
                  <a:srgbClr val="D4D4D4"/>
                </a:solidFill>
                <a:effectLst/>
                <a:latin typeface="Consolas" panose="020B0609020204030204" pitchFamily="49" charset="0"/>
              </a:rPr>
              <a:t>{ALPHA}</a:t>
            </a:r>
            <a:r>
              <a:rPr lang="en-US" sz="370" b="0" dirty="0">
                <a:solidFill>
                  <a:srgbClr val="CE9178"/>
                </a:solidFill>
                <a:effectLst/>
                <a:latin typeface="Consolas" panose="020B0609020204030204" pitchFamily="49" charset="0"/>
              </a:rPr>
              <a:t>, TM = </a:t>
            </a:r>
            <a:r>
              <a:rPr lang="en-US" sz="370" b="0" dirty="0">
                <a:solidFill>
                  <a:srgbClr val="D4D4D4"/>
                </a:solidFill>
                <a:effectLst/>
                <a:latin typeface="Consolas" panose="020B0609020204030204" pitchFamily="49" charset="0"/>
              </a:rPr>
              <a:t>{TM}</a:t>
            </a:r>
            <a:r>
              <a:rPr lang="en-US" sz="370" b="0" dirty="0">
                <a:solidFill>
                  <a:srgbClr val="CE9178"/>
                </a:solidFill>
                <a:effectLst/>
                <a:latin typeface="Consolas" panose="020B0609020204030204" pitchFamily="49" charset="0"/>
              </a:rPr>
              <a:t>'</a:t>
            </a:r>
            <a:r>
              <a:rPr lang="en-US" sz="370" b="0" dirty="0">
                <a:solidFill>
                  <a:srgbClr val="D4D4D4"/>
                </a:solidFill>
                <a:effectLst/>
                <a:latin typeface="Consolas" panose="020B0609020204030204" pitchFamily="49" charset="0"/>
              </a:rPr>
              <a:t>)</a:t>
            </a:r>
          </a:p>
          <a:p>
            <a:r>
              <a:rPr lang="en-US" sz="370" b="0" dirty="0">
                <a:solidFill>
                  <a:srgbClr val="D4D4D4"/>
                </a:solidFill>
                <a:effectLst/>
                <a:latin typeface="Consolas" panose="020B0609020204030204" pitchFamily="49" charset="0"/>
              </a:rPr>
              <a:t>            </a:t>
            </a:r>
            <a:r>
              <a:rPr lang="en-US" sz="370" b="0" dirty="0">
                <a:solidFill>
                  <a:srgbClr val="6A9955"/>
                </a:solidFill>
                <a:effectLst/>
                <a:latin typeface="Consolas" panose="020B0609020204030204" pitchFamily="49" charset="0"/>
              </a:rPr>
              <a:t># Read the first image and initialize the model</a:t>
            </a:r>
            <a:endParaRPr lang="en-US" sz="370" b="0" dirty="0">
              <a:solidFill>
                <a:srgbClr val="D4D4D4"/>
              </a:solidFill>
              <a:effectLst/>
              <a:latin typeface="Consolas" panose="020B0609020204030204" pitchFamily="49" charset="0"/>
            </a:endParaRPr>
          </a:p>
          <a:p>
            <a:r>
              <a:rPr lang="en-US" sz="370" b="0" dirty="0">
                <a:solidFill>
                  <a:srgbClr val="D4D4D4"/>
                </a:solidFill>
                <a:effectLst/>
                <a:latin typeface="Consolas" panose="020B0609020204030204" pitchFamily="49" charset="0"/>
              </a:rPr>
              <a:t>            </a:t>
            </a:r>
            <a:r>
              <a:rPr lang="en-US" sz="370" b="0" dirty="0" err="1">
                <a:solidFill>
                  <a:srgbClr val="D4D4D4"/>
                </a:solidFill>
                <a:effectLst/>
                <a:latin typeface="Consolas" panose="020B0609020204030204" pitchFamily="49" charset="0"/>
              </a:rPr>
              <a:t>im</a:t>
            </a:r>
            <a:r>
              <a:rPr lang="en-US" sz="370" b="0" dirty="0">
                <a:solidFill>
                  <a:srgbClr val="D4D4D4"/>
                </a:solidFill>
                <a:effectLst/>
                <a:latin typeface="Consolas" panose="020B0609020204030204" pitchFamily="49" charset="0"/>
              </a:rPr>
              <a:t> = cv2.imread(</a:t>
            </a:r>
            <a:r>
              <a:rPr lang="en-US" sz="370" b="0" dirty="0" err="1">
                <a:solidFill>
                  <a:srgbClr val="D4D4D4"/>
                </a:solidFill>
                <a:effectLst/>
                <a:latin typeface="Consolas" panose="020B0609020204030204" pitchFamily="49" charset="0"/>
              </a:rPr>
              <a:t>os.path.join</a:t>
            </a:r>
            <a:r>
              <a:rPr lang="en-US" sz="370" b="0" dirty="0">
                <a:solidFill>
                  <a:srgbClr val="D4D4D4"/>
                </a:solidFill>
                <a:effectLst/>
                <a:latin typeface="Consolas" panose="020B0609020204030204" pitchFamily="49" charset="0"/>
              </a:rPr>
              <a:t>(INPUT_PATH, </a:t>
            </a:r>
            <a:r>
              <a:rPr lang="en-US" sz="370" b="0" dirty="0" err="1">
                <a:solidFill>
                  <a:srgbClr val="D4D4D4"/>
                </a:solidFill>
                <a:effectLst/>
                <a:latin typeface="Consolas" panose="020B0609020204030204" pitchFamily="49" charset="0"/>
              </a:rPr>
              <a:t>flist</a:t>
            </a:r>
            <a:r>
              <a:rPr lang="en-US" sz="370" b="0" dirty="0">
                <a:solidFill>
                  <a:srgbClr val="D4D4D4"/>
                </a:solidFill>
                <a:effectLst/>
                <a:latin typeface="Consolas" panose="020B0609020204030204" pitchFamily="49" charset="0"/>
              </a:rPr>
              <a:t>[</a:t>
            </a:r>
            <a:r>
              <a:rPr lang="en-US" sz="370" b="0" dirty="0">
                <a:solidFill>
                  <a:srgbClr val="B5CEA8"/>
                </a:solidFill>
                <a:effectLst/>
                <a:latin typeface="Consolas" panose="020B0609020204030204" pitchFamily="49" charset="0"/>
              </a:rPr>
              <a:t>0</a:t>
            </a:r>
            <a:r>
              <a:rPr lang="en-US" sz="370" b="0" dirty="0">
                <a:solidFill>
                  <a:srgbClr val="D4D4D4"/>
                </a:solidFill>
                <a:effectLst/>
                <a:latin typeface="Consolas" panose="020B0609020204030204" pitchFamily="49" charset="0"/>
              </a:rPr>
              <a:t>]))</a:t>
            </a:r>
          </a:p>
          <a:p>
            <a:r>
              <a:rPr lang="en-US" sz="370" b="0" dirty="0">
                <a:solidFill>
                  <a:srgbClr val="D4D4D4"/>
                </a:solidFill>
                <a:effectLst/>
                <a:latin typeface="Consolas" panose="020B0609020204030204" pitchFamily="49" charset="0"/>
              </a:rPr>
              <a:t>            </a:t>
            </a:r>
            <a:r>
              <a:rPr lang="en-US" sz="370" b="0" dirty="0" err="1">
                <a:solidFill>
                  <a:srgbClr val="D4D4D4"/>
                </a:solidFill>
                <a:effectLst/>
                <a:latin typeface="Consolas" panose="020B0609020204030204" pitchFamily="49" charset="0"/>
              </a:rPr>
              <a:t>bg_model</a:t>
            </a:r>
            <a:r>
              <a:rPr lang="en-US" sz="370" b="0" dirty="0">
                <a:solidFill>
                  <a:srgbClr val="D4D4D4"/>
                </a:solidFill>
                <a:effectLst/>
                <a:latin typeface="Consolas" panose="020B0609020204030204" pitchFamily="49" charset="0"/>
              </a:rPr>
              <a:t> = </a:t>
            </a:r>
            <a:r>
              <a:rPr lang="en-US" sz="370" b="0" dirty="0" err="1">
                <a:solidFill>
                  <a:srgbClr val="D4D4D4"/>
                </a:solidFill>
                <a:effectLst/>
                <a:latin typeface="Consolas" panose="020B0609020204030204" pitchFamily="49" charset="0"/>
              </a:rPr>
              <a:t>BGSubModel</a:t>
            </a:r>
            <a:r>
              <a:rPr lang="en-US" sz="370" b="0" dirty="0">
                <a:solidFill>
                  <a:srgbClr val="D4D4D4"/>
                </a:solidFill>
                <a:effectLst/>
                <a:latin typeface="Consolas" panose="020B0609020204030204" pitchFamily="49" charset="0"/>
              </a:rPr>
              <a:t>(</a:t>
            </a:r>
            <a:r>
              <a:rPr lang="en-US" sz="370" b="0" dirty="0" err="1">
                <a:solidFill>
                  <a:srgbClr val="D4D4D4"/>
                </a:solidFill>
                <a:effectLst/>
                <a:latin typeface="Consolas" panose="020B0609020204030204" pitchFamily="49" charset="0"/>
              </a:rPr>
              <a:t>im</a:t>
            </a:r>
            <a:r>
              <a:rPr lang="en-US" sz="370" b="0" dirty="0">
                <a:solidFill>
                  <a:srgbClr val="D4D4D4"/>
                </a:solidFill>
                <a:effectLst/>
                <a:latin typeface="Consolas" panose="020B0609020204030204" pitchFamily="49" charset="0"/>
              </a:rPr>
              <a:t>, ALPHA, TM, </a:t>
            </a:r>
            <a:r>
              <a:rPr lang="en-US" sz="370" b="0" dirty="0" err="1">
                <a:solidFill>
                  <a:srgbClr val="D4D4D4"/>
                </a:solidFill>
                <a:effectLst/>
                <a:latin typeface="Consolas" panose="020B0609020204030204" pitchFamily="49" charset="0"/>
              </a:rPr>
              <a:t>true_bg</a:t>
            </a:r>
            <a:r>
              <a:rPr lang="en-US" sz="370" b="0" dirty="0">
                <a:solidFill>
                  <a:srgbClr val="D4D4D4"/>
                </a:solidFill>
                <a:effectLst/>
                <a:latin typeface="Consolas" panose="020B0609020204030204" pitchFamily="49" charset="0"/>
              </a:rPr>
              <a:t>)</a:t>
            </a:r>
          </a:p>
          <a:p>
            <a:br>
              <a:rPr lang="en-US" sz="370" b="0" dirty="0">
                <a:solidFill>
                  <a:srgbClr val="D4D4D4"/>
                </a:solidFill>
                <a:effectLst/>
                <a:latin typeface="Consolas" panose="020B0609020204030204" pitchFamily="49" charset="0"/>
              </a:rPr>
            </a:br>
            <a:r>
              <a:rPr lang="en-US" sz="370" b="0" dirty="0">
                <a:solidFill>
                  <a:srgbClr val="D4D4D4"/>
                </a:solidFill>
                <a:effectLst/>
                <a:latin typeface="Consolas" panose="020B0609020204030204" pitchFamily="49" charset="0"/>
              </a:rPr>
              <a:t>            </a:t>
            </a:r>
            <a:r>
              <a:rPr lang="en-US" sz="370" b="0" dirty="0">
                <a:solidFill>
                  <a:srgbClr val="6A9955"/>
                </a:solidFill>
                <a:effectLst/>
                <a:latin typeface="Consolas" panose="020B0609020204030204" pitchFamily="49" charset="0"/>
              </a:rPr>
              <a:t># Set up the </a:t>
            </a:r>
            <a:r>
              <a:rPr lang="en-US" sz="370" b="0" dirty="0" err="1">
                <a:solidFill>
                  <a:srgbClr val="6A9955"/>
                </a:solidFill>
                <a:effectLst/>
                <a:latin typeface="Consolas" panose="020B0609020204030204" pitchFamily="49" charset="0"/>
              </a:rPr>
              <a:t>VideoWriter</a:t>
            </a:r>
            <a:r>
              <a:rPr lang="en-US" sz="370" b="0" dirty="0">
                <a:solidFill>
                  <a:srgbClr val="6A9955"/>
                </a:solidFill>
                <a:effectLst/>
                <a:latin typeface="Consolas" panose="020B0609020204030204" pitchFamily="49" charset="0"/>
              </a:rPr>
              <a:t> objects</a:t>
            </a:r>
            <a:endParaRPr lang="en-US" sz="370" b="0" dirty="0">
              <a:solidFill>
                <a:srgbClr val="D4D4D4"/>
              </a:solidFill>
              <a:effectLst/>
              <a:latin typeface="Consolas" panose="020B0609020204030204" pitchFamily="49" charset="0"/>
            </a:endParaRPr>
          </a:p>
          <a:p>
            <a:r>
              <a:rPr lang="en-US" sz="370" b="0" dirty="0">
                <a:solidFill>
                  <a:srgbClr val="D4D4D4"/>
                </a:solidFill>
                <a:effectLst/>
                <a:latin typeface="Consolas" panose="020B0609020204030204" pitchFamily="49" charset="0"/>
              </a:rPr>
              <a:t>            </a:t>
            </a:r>
            <a:r>
              <a:rPr lang="en-US" sz="370" b="0" dirty="0">
                <a:solidFill>
                  <a:srgbClr val="6A9955"/>
                </a:solidFill>
                <a:effectLst/>
                <a:latin typeface="Consolas" panose="020B0609020204030204" pitchFamily="49" charset="0"/>
              </a:rPr>
              <a:t># the name should contain the parameters of the model, ALPHA and TM</a:t>
            </a:r>
            <a:endParaRPr lang="en-US" sz="370" b="0" dirty="0">
              <a:solidFill>
                <a:srgbClr val="D4D4D4"/>
              </a:solidFill>
              <a:effectLst/>
              <a:latin typeface="Consolas" panose="020B0609020204030204" pitchFamily="49" charset="0"/>
            </a:endParaRPr>
          </a:p>
          <a:p>
            <a:r>
              <a:rPr lang="en-US" sz="370" b="0" dirty="0">
                <a:solidFill>
                  <a:srgbClr val="D4D4D4"/>
                </a:solidFill>
                <a:effectLst/>
                <a:latin typeface="Consolas" panose="020B0609020204030204" pitchFamily="49" charset="0"/>
              </a:rPr>
              <a:t>            </a:t>
            </a:r>
            <a:r>
              <a:rPr lang="en-US" sz="370" b="0" dirty="0" err="1">
                <a:solidFill>
                  <a:srgbClr val="D4D4D4"/>
                </a:solidFill>
                <a:effectLst/>
                <a:latin typeface="Consolas" panose="020B0609020204030204" pitchFamily="49" charset="0"/>
              </a:rPr>
              <a:t>fourcc</a:t>
            </a:r>
            <a:r>
              <a:rPr lang="en-US" sz="370" b="0" dirty="0">
                <a:solidFill>
                  <a:srgbClr val="D4D4D4"/>
                </a:solidFill>
                <a:effectLst/>
                <a:latin typeface="Consolas" panose="020B0609020204030204" pitchFamily="49" charset="0"/>
              </a:rPr>
              <a:t> = cv2.VideoWriter_fourcc(*</a:t>
            </a:r>
            <a:r>
              <a:rPr lang="en-US" sz="370" b="0" dirty="0">
                <a:solidFill>
                  <a:srgbClr val="CE9178"/>
                </a:solidFill>
                <a:effectLst/>
                <a:latin typeface="Consolas" panose="020B0609020204030204" pitchFamily="49" charset="0"/>
              </a:rPr>
              <a:t>'XVID'</a:t>
            </a:r>
            <a:r>
              <a:rPr lang="en-US" sz="370" b="0" dirty="0">
                <a:solidFill>
                  <a:srgbClr val="D4D4D4"/>
                </a:solidFill>
                <a:effectLst/>
                <a:latin typeface="Consolas" panose="020B0609020204030204" pitchFamily="49" charset="0"/>
              </a:rPr>
              <a:t>)</a:t>
            </a:r>
          </a:p>
          <a:p>
            <a:br>
              <a:rPr lang="en-US" sz="370" b="0" dirty="0">
                <a:solidFill>
                  <a:srgbClr val="D4D4D4"/>
                </a:solidFill>
                <a:effectLst/>
                <a:latin typeface="Consolas" panose="020B0609020204030204" pitchFamily="49" charset="0"/>
              </a:rPr>
            </a:br>
            <a:r>
              <a:rPr lang="en-US" sz="370" b="0" dirty="0">
                <a:solidFill>
                  <a:srgbClr val="D4D4D4"/>
                </a:solidFill>
                <a:effectLst/>
                <a:latin typeface="Consolas" panose="020B0609020204030204" pitchFamily="49" charset="0"/>
              </a:rPr>
              <a:t>            </a:t>
            </a:r>
            <a:r>
              <a:rPr lang="en-US" sz="370" b="0" dirty="0" err="1">
                <a:solidFill>
                  <a:srgbClr val="D4D4D4"/>
                </a:solidFill>
                <a:effectLst/>
                <a:latin typeface="Consolas" panose="020B0609020204030204" pitchFamily="49" charset="0"/>
              </a:rPr>
              <a:t>video_file</a:t>
            </a:r>
            <a:r>
              <a:rPr lang="en-US" sz="370" b="0" dirty="0">
                <a:solidFill>
                  <a:srgbClr val="D4D4D4"/>
                </a:solidFill>
                <a:effectLst/>
                <a:latin typeface="Consolas" panose="020B0609020204030204" pitchFamily="49" charset="0"/>
              </a:rPr>
              <a:t> = </a:t>
            </a:r>
            <a:r>
              <a:rPr lang="en-US" sz="370" b="0" dirty="0" err="1">
                <a:solidFill>
                  <a:srgbClr val="D4D4D4"/>
                </a:solidFill>
                <a:effectLst/>
                <a:latin typeface="Consolas" panose="020B0609020204030204" pitchFamily="49" charset="0"/>
              </a:rPr>
              <a:t>os.path.join</a:t>
            </a:r>
            <a:r>
              <a:rPr lang="en-US" sz="370" b="0" dirty="0">
                <a:solidFill>
                  <a:srgbClr val="D4D4D4"/>
                </a:solidFill>
                <a:effectLst/>
                <a:latin typeface="Consolas" panose="020B0609020204030204" pitchFamily="49" charset="0"/>
              </a:rPr>
              <a:t>(</a:t>
            </a:r>
          </a:p>
          <a:p>
            <a:r>
              <a:rPr lang="en-US" sz="370" b="0" dirty="0">
                <a:solidFill>
                  <a:srgbClr val="D4D4D4"/>
                </a:solidFill>
                <a:effectLst/>
                <a:latin typeface="Consolas" panose="020B0609020204030204" pitchFamily="49" charset="0"/>
              </a:rPr>
              <a:t>                OUTPUT_PATH, </a:t>
            </a:r>
            <a:r>
              <a:rPr lang="en-US" sz="370" b="0" dirty="0">
                <a:solidFill>
                  <a:srgbClr val="569CD6"/>
                </a:solidFill>
                <a:effectLst/>
                <a:latin typeface="Consolas" panose="020B0609020204030204" pitchFamily="49" charset="0"/>
              </a:rPr>
              <a:t>f</a:t>
            </a:r>
            <a:r>
              <a:rPr lang="en-US" sz="370" b="0" dirty="0">
                <a:solidFill>
                  <a:srgbClr val="CE9178"/>
                </a:solidFill>
                <a:effectLst/>
                <a:latin typeface="Consolas" panose="020B0609020204030204" pitchFamily="49" charset="0"/>
              </a:rPr>
              <a:t>'</a:t>
            </a:r>
            <a:r>
              <a:rPr lang="en-US" sz="370" b="0" dirty="0">
                <a:solidFill>
                  <a:srgbClr val="D4D4D4"/>
                </a:solidFill>
                <a:effectLst/>
                <a:latin typeface="Consolas" panose="020B0609020204030204" pitchFamily="49" charset="0"/>
              </a:rPr>
              <a:t>{ALPHA}</a:t>
            </a:r>
            <a:r>
              <a:rPr lang="en-US" sz="370" b="0" dirty="0">
                <a:solidFill>
                  <a:srgbClr val="CE9178"/>
                </a:solidFill>
                <a:effectLst/>
                <a:latin typeface="Consolas" panose="020B0609020204030204" pitchFamily="49" charset="0"/>
              </a:rPr>
              <a:t>_</a:t>
            </a:r>
            <a:r>
              <a:rPr lang="en-US" sz="370" b="0" dirty="0">
                <a:solidFill>
                  <a:srgbClr val="D4D4D4"/>
                </a:solidFill>
                <a:effectLst/>
                <a:latin typeface="Consolas" panose="020B0609020204030204" pitchFamily="49" charset="0"/>
              </a:rPr>
              <a:t>{TM}</a:t>
            </a:r>
            <a:r>
              <a:rPr lang="en-US" sz="370" b="0" dirty="0">
                <a:solidFill>
                  <a:srgbClr val="CE9178"/>
                </a:solidFill>
                <a:effectLst/>
                <a:latin typeface="Consolas" panose="020B0609020204030204" pitchFamily="49" charset="0"/>
              </a:rPr>
              <a:t>.</a:t>
            </a:r>
            <a:r>
              <a:rPr lang="en-US" sz="370" b="0" dirty="0" err="1">
                <a:solidFill>
                  <a:srgbClr val="CE9178"/>
                </a:solidFill>
                <a:effectLst/>
                <a:latin typeface="Consolas" panose="020B0609020204030204" pitchFamily="49" charset="0"/>
              </a:rPr>
              <a:t>avi</a:t>
            </a:r>
            <a:r>
              <a:rPr lang="en-US" sz="370" b="0" dirty="0">
                <a:solidFill>
                  <a:srgbClr val="CE9178"/>
                </a:solidFill>
                <a:effectLst/>
                <a:latin typeface="Consolas" panose="020B0609020204030204" pitchFamily="49" charset="0"/>
              </a:rPr>
              <a:t>'</a:t>
            </a:r>
            <a:r>
              <a:rPr lang="en-US" sz="370" b="0" dirty="0">
                <a:solidFill>
                  <a:srgbClr val="D4D4D4"/>
                </a:solidFill>
                <a:effectLst/>
                <a:latin typeface="Consolas" panose="020B0609020204030204" pitchFamily="49" charset="0"/>
              </a:rPr>
              <a:t>)</a:t>
            </a:r>
          </a:p>
          <a:p>
            <a:r>
              <a:rPr lang="en-US" sz="370" b="0" dirty="0">
                <a:solidFill>
                  <a:srgbClr val="D4D4D4"/>
                </a:solidFill>
                <a:effectLst/>
                <a:latin typeface="Consolas" panose="020B0609020204030204" pitchFamily="49" charset="0"/>
              </a:rPr>
              <a:t>            </a:t>
            </a:r>
            <a:r>
              <a:rPr lang="en-US" sz="370" b="0" dirty="0" err="1">
                <a:solidFill>
                  <a:srgbClr val="D4D4D4"/>
                </a:solidFill>
                <a:effectLst/>
                <a:latin typeface="Consolas" panose="020B0609020204030204" pitchFamily="49" charset="0"/>
              </a:rPr>
              <a:t>video_writer</a:t>
            </a:r>
            <a:r>
              <a:rPr lang="en-US" sz="370" b="0" dirty="0">
                <a:solidFill>
                  <a:srgbClr val="D4D4D4"/>
                </a:solidFill>
                <a:effectLst/>
                <a:latin typeface="Consolas" panose="020B0609020204030204" pitchFamily="49" charset="0"/>
              </a:rPr>
              <a:t> = cv2.VideoWriter(</a:t>
            </a:r>
          </a:p>
          <a:p>
            <a:r>
              <a:rPr lang="en-US" sz="370" b="0" dirty="0">
                <a:solidFill>
                  <a:srgbClr val="D4D4D4"/>
                </a:solidFill>
                <a:effectLst/>
                <a:latin typeface="Consolas" panose="020B0609020204030204" pitchFamily="49" charset="0"/>
              </a:rPr>
              <a:t>                </a:t>
            </a:r>
            <a:r>
              <a:rPr lang="en-US" sz="370" b="0" dirty="0" err="1">
                <a:solidFill>
                  <a:srgbClr val="D4D4D4"/>
                </a:solidFill>
                <a:effectLst/>
                <a:latin typeface="Consolas" panose="020B0609020204030204" pitchFamily="49" charset="0"/>
              </a:rPr>
              <a:t>video_file</a:t>
            </a:r>
            <a:r>
              <a:rPr lang="en-US" sz="370" b="0" dirty="0">
                <a:solidFill>
                  <a:srgbClr val="D4D4D4"/>
                </a:solidFill>
                <a:effectLst/>
                <a:latin typeface="Consolas" panose="020B0609020204030204" pitchFamily="49" charset="0"/>
              </a:rPr>
              <a:t>, </a:t>
            </a:r>
            <a:r>
              <a:rPr lang="en-US" sz="370" b="0" dirty="0" err="1">
                <a:solidFill>
                  <a:srgbClr val="D4D4D4"/>
                </a:solidFill>
                <a:effectLst/>
                <a:latin typeface="Consolas" panose="020B0609020204030204" pitchFamily="49" charset="0"/>
              </a:rPr>
              <a:t>fourcc</a:t>
            </a:r>
            <a:r>
              <a:rPr lang="en-US" sz="370" b="0" dirty="0">
                <a:solidFill>
                  <a:srgbClr val="D4D4D4"/>
                </a:solidFill>
                <a:effectLst/>
                <a:latin typeface="Consolas" panose="020B0609020204030204" pitchFamily="49" charset="0"/>
              </a:rPr>
              <a:t>, </a:t>
            </a:r>
            <a:r>
              <a:rPr lang="en-US" sz="370" b="0" dirty="0">
                <a:solidFill>
                  <a:srgbClr val="B5CEA8"/>
                </a:solidFill>
                <a:effectLst/>
                <a:latin typeface="Consolas" panose="020B0609020204030204" pitchFamily="49" charset="0"/>
              </a:rPr>
              <a:t>10</a:t>
            </a:r>
            <a:r>
              <a:rPr lang="en-US" sz="370" b="0" dirty="0">
                <a:solidFill>
                  <a:srgbClr val="D4D4D4"/>
                </a:solidFill>
                <a:effectLst/>
                <a:latin typeface="Consolas" panose="020B0609020204030204" pitchFamily="49" charset="0"/>
              </a:rPr>
              <a:t>, (</a:t>
            </a:r>
            <a:r>
              <a:rPr lang="en-US" sz="370" b="0" dirty="0" err="1">
                <a:solidFill>
                  <a:srgbClr val="D4D4D4"/>
                </a:solidFill>
                <a:effectLst/>
                <a:latin typeface="Consolas" panose="020B0609020204030204" pitchFamily="49" charset="0"/>
              </a:rPr>
              <a:t>im.shape</a:t>
            </a:r>
            <a:r>
              <a:rPr lang="en-US" sz="370" b="0" dirty="0">
                <a:solidFill>
                  <a:srgbClr val="D4D4D4"/>
                </a:solidFill>
                <a:effectLst/>
                <a:latin typeface="Consolas" panose="020B0609020204030204" pitchFamily="49" charset="0"/>
              </a:rPr>
              <a:t>[</a:t>
            </a:r>
            <a:r>
              <a:rPr lang="en-US" sz="370" b="0" dirty="0">
                <a:solidFill>
                  <a:srgbClr val="B5CEA8"/>
                </a:solidFill>
                <a:effectLst/>
                <a:latin typeface="Consolas" panose="020B0609020204030204" pitchFamily="49" charset="0"/>
              </a:rPr>
              <a:t>1</a:t>
            </a:r>
            <a:r>
              <a:rPr lang="en-US" sz="370" b="0" dirty="0">
                <a:solidFill>
                  <a:srgbClr val="D4D4D4"/>
                </a:solidFill>
                <a:effectLst/>
                <a:latin typeface="Consolas" panose="020B0609020204030204" pitchFamily="49" charset="0"/>
              </a:rPr>
              <a:t>]*</a:t>
            </a:r>
            <a:r>
              <a:rPr lang="en-US" sz="370" b="0" dirty="0">
                <a:solidFill>
                  <a:srgbClr val="B5CEA8"/>
                </a:solidFill>
                <a:effectLst/>
                <a:latin typeface="Consolas" panose="020B0609020204030204" pitchFamily="49" charset="0"/>
              </a:rPr>
              <a:t>3</a:t>
            </a:r>
            <a:r>
              <a:rPr lang="en-US" sz="370" b="0" dirty="0">
                <a:solidFill>
                  <a:srgbClr val="D4D4D4"/>
                </a:solidFill>
                <a:effectLst/>
                <a:latin typeface="Consolas" panose="020B0609020204030204" pitchFamily="49" charset="0"/>
              </a:rPr>
              <a:t>, </a:t>
            </a:r>
            <a:r>
              <a:rPr lang="en-US" sz="370" b="0" dirty="0" err="1">
                <a:solidFill>
                  <a:srgbClr val="D4D4D4"/>
                </a:solidFill>
                <a:effectLst/>
                <a:latin typeface="Consolas" panose="020B0609020204030204" pitchFamily="49" charset="0"/>
              </a:rPr>
              <a:t>im.shape</a:t>
            </a:r>
            <a:r>
              <a:rPr lang="en-US" sz="370" b="0" dirty="0">
                <a:solidFill>
                  <a:srgbClr val="D4D4D4"/>
                </a:solidFill>
                <a:effectLst/>
                <a:latin typeface="Consolas" panose="020B0609020204030204" pitchFamily="49" charset="0"/>
              </a:rPr>
              <a:t>[</a:t>
            </a:r>
            <a:r>
              <a:rPr lang="en-US" sz="370" b="0" dirty="0">
                <a:solidFill>
                  <a:srgbClr val="B5CEA8"/>
                </a:solidFill>
                <a:effectLst/>
                <a:latin typeface="Consolas" panose="020B0609020204030204" pitchFamily="49" charset="0"/>
              </a:rPr>
              <a:t>0</a:t>
            </a:r>
            <a:r>
              <a:rPr lang="en-US" sz="370" b="0" dirty="0">
                <a:solidFill>
                  <a:srgbClr val="D4D4D4"/>
                </a:solidFill>
                <a:effectLst/>
                <a:latin typeface="Consolas" panose="020B0609020204030204" pitchFamily="49" charset="0"/>
              </a:rPr>
              <a:t>]))</a:t>
            </a:r>
          </a:p>
          <a:p>
            <a:br>
              <a:rPr lang="en-US" sz="370" b="0" dirty="0">
                <a:solidFill>
                  <a:srgbClr val="D4D4D4"/>
                </a:solidFill>
                <a:effectLst/>
                <a:latin typeface="Consolas" panose="020B0609020204030204" pitchFamily="49" charset="0"/>
              </a:rPr>
            </a:br>
            <a:r>
              <a:rPr lang="en-US" sz="370" b="0" dirty="0">
                <a:solidFill>
                  <a:srgbClr val="D4D4D4"/>
                </a:solidFill>
                <a:effectLst/>
                <a:latin typeface="Consolas" panose="020B0609020204030204" pitchFamily="49" charset="0"/>
              </a:rPr>
              <a:t>            </a:t>
            </a:r>
            <a:r>
              <a:rPr lang="en-US" sz="370" b="0" dirty="0" err="1">
                <a:solidFill>
                  <a:srgbClr val="D4D4D4"/>
                </a:solidFill>
                <a:effectLst/>
                <a:latin typeface="Consolas" panose="020B0609020204030204" pitchFamily="49" charset="0"/>
              </a:rPr>
              <a:t>bg_scores</a:t>
            </a:r>
            <a:r>
              <a:rPr lang="en-US" sz="370" b="0" dirty="0">
                <a:solidFill>
                  <a:srgbClr val="D4D4D4"/>
                </a:solidFill>
                <a:effectLst/>
                <a:latin typeface="Consolas" panose="020B0609020204030204" pitchFamily="49" charset="0"/>
              </a:rPr>
              <a:t> = []</a:t>
            </a:r>
          </a:p>
          <a:p>
            <a:r>
              <a:rPr lang="en-US" sz="370" b="0" dirty="0">
                <a:solidFill>
                  <a:srgbClr val="D4D4D4"/>
                </a:solidFill>
                <a:effectLst/>
                <a:latin typeface="Consolas" panose="020B0609020204030204" pitchFamily="49" charset="0"/>
              </a:rPr>
              <a:t>            </a:t>
            </a:r>
            <a:r>
              <a:rPr lang="en-US" sz="370" b="0" dirty="0" err="1">
                <a:solidFill>
                  <a:srgbClr val="D4D4D4"/>
                </a:solidFill>
                <a:effectLst/>
                <a:latin typeface="Consolas" panose="020B0609020204030204" pitchFamily="49" charset="0"/>
              </a:rPr>
              <a:t>fg_scores</a:t>
            </a:r>
            <a:r>
              <a:rPr lang="en-US" sz="370" b="0" dirty="0">
                <a:solidFill>
                  <a:srgbClr val="D4D4D4"/>
                </a:solidFill>
                <a:effectLst/>
                <a:latin typeface="Consolas" panose="020B0609020204030204" pitchFamily="49" charset="0"/>
              </a:rPr>
              <a:t> = []</a:t>
            </a:r>
          </a:p>
          <a:p>
            <a:r>
              <a:rPr lang="en-US" sz="370" b="0" dirty="0">
                <a:solidFill>
                  <a:srgbClr val="D4D4D4"/>
                </a:solidFill>
                <a:effectLst/>
                <a:latin typeface="Consolas" panose="020B0609020204030204" pitchFamily="49" charset="0"/>
              </a:rPr>
              <a:t>            </a:t>
            </a:r>
            <a:r>
              <a:rPr lang="en-US" sz="370" b="0" dirty="0">
                <a:solidFill>
                  <a:srgbClr val="6A9955"/>
                </a:solidFill>
                <a:effectLst/>
                <a:latin typeface="Consolas" panose="020B0609020204030204" pitchFamily="49" charset="0"/>
              </a:rPr>
              <a:t># Main loop</a:t>
            </a:r>
            <a:endParaRPr lang="en-US" sz="370" b="0" dirty="0">
              <a:solidFill>
                <a:srgbClr val="D4D4D4"/>
              </a:solidFill>
              <a:effectLst/>
              <a:latin typeface="Consolas" panose="020B0609020204030204" pitchFamily="49" charset="0"/>
            </a:endParaRPr>
          </a:p>
          <a:p>
            <a:r>
              <a:rPr lang="en-US" sz="370" b="0" dirty="0">
                <a:solidFill>
                  <a:srgbClr val="D4D4D4"/>
                </a:solidFill>
                <a:effectLst/>
                <a:latin typeface="Consolas" panose="020B0609020204030204" pitchFamily="49" charset="0"/>
              </a:rPr>
              <a:t>            </a:t>
            </a:r>
            <a:r>
              <a:rPr lang="en-US" sz="370" b="0" dirty="0">
                <a:solidFill>
                  <a:srgbClr val="569CD6"/>
                </a:solidFill>
                <a:effectLst/>
                <a:latin typeface="Consolas" panose="020B0609020204030204" pitchFamily="49" charset="0"/>
              </a:rPr>
              <a:t>for</a:t>
            </a:r>
            <a:r>
              <a:rPr lang="en-US" sz="370" b="0" dirty="0">
                <a:solidFill>
                  <a:srgbClr val="D4D4D4"/>
                </a:solidFill>
                <a:effectLst/>
                <a:latin typeface="Consolas" panose="020B0609020204030204" pitchFamily="49" charset="0"/>
              </a:rPr>
              <a:t> </a:t>
            </a:r>
            <a:r>
              <a:rPr lang="en-US" sz="370" b="0" dirty="0" err="1">
                <a:solidFill>
                  <a:srgbClr val="D4D4D4"/>
                </a:solidFill>
                <a:effectLst/>
                <a:latin typeface="Consolas" panose="020B0609020204030204" pitchFamily="49" charset="0"/>
              </a:rPr>
              <a:t>fr</a:t>
            </a:r>
            <a:r>
              <a:rPr lang="en-US" sz="370" b="0" dirty="0">
                <a:solidFill>
                  <a:srgbClr val="D4D4D4"/>
                </a:solidFill>
                <a:effectLst/>
                <a:latin typeface="Consolas" panose="020B0609020204030204" pitchFamily="49" charset="0"/>
              </a:rPr>
              <a:t> </a:t>
            </a:r>
            <a:r>
              <a:rPr lang="en-US" sz="370" b="0" dirty="0">
                <a:solidFill>
                  <a:srgbClr val="569CD6"/>
                </a:solidFill>
                <a:effectLst/>
                <a:latin typeface="Consolas" panose="020B0609020204030204" pitchFamily="49" charset="0"/>
              </a:rPr>
              <a:t>in</a:t>
            </a:r>
            <a:r>
              <a:rPr lang="en-US" sz="370" b="0" dirty="0">
                <a:solidFill>
                  <a:srgbClr val="D4D4D4"/>
                </a:solidFill>
                <a:effectLst/>
                <a:latin typeface="Consolas" panose="020B0609020204030204" pitchFamily="49" charset="0"/>
              </a:rPr>
              <a:t> range(n):</a:t>
            </a:r>
          </a:p>
          <a:p>
            <a:r>
              <a:rPr lang="en-US" sz="370" b="0" dirty="0">
                <a:solidFill>
                  <a:srgbClr val="D4D4D4"/>
                </a:solidFill>
                <a:effectLst/>
                <a:latin typeface="Consolas" panose="020B0609020204030204" pitchFamily="49" charset="0"/>
              </a:rPr>
              <a:t>                </a:t>
            </a:r>
            <a:r>
              <a:rPr lang="en-US" sz="370" b="0" dirty="0">
                <a:solidFill>
                  <a:srgbClr val="6A9955"/>
                </a:solidFill>
                <a:effectLst/>
                <a:latin typeface="Consolas" panose="020B0609020204030204" pitchFamily="49" charset="0"/>
              </a:rPr>
              <a:t># Read the image</a:t>
            </a:r>
            <a:endParaRPr lang="en-US" sz="370" b="0" dirty="0">
              <a:solidFill>
                <a:srgbClr val="D4D4D4"/>
              </a:solidFill>
              <a:effectLst/>
              <a:latin typeface="Consolas" panose="020B0609020204030204" pitchFamily="49" charset="0"/>
            </a:endParaRPr>
          </a:p>
          <a:p>
            <a:r>
              <a:rPr lang="en-US" sz="370" b="0" dirty="0">
                <a:solidFill>
                  <a:srgbClr val="D4D4D4"/>
                </a:solidFill>
                <a:effectLst/>
                <a:latin typeface="Consolas" panose="020B0609020204030204" pitchFamily="49" charset="0"/>
              </a:rPr>
              <a:t>                </a:t>
            </a:r>
            <a:r>
              <a:rPr lang="en-US" sz="370" b="0" dirty="0" err="1">
                <a:solidFill>
                  <a:srgbClr val="D4D4D4"/>
                </a:solidFill>
                <a:effectLst/>
                <a:latin typeface="Consolas" panose="020B0609020204030204" pitchFamily="49" charset="0"/>
              </a:rPr>
              <a:t>im</a:t>
            </a:r>
            <a:r>
              <a:rPr lang="en-US" sz="370" b="0" dirty="0">
                <a:solidFill>
                  <a:srgbClr val="D4D4D4"/>
                </a:solidFill>
                <a:effectLst/>
                <a:latin typeface="Consolas" panose="020B0609020204030204" pitchFamily="49" charset="0"/>
              </a:rPr>
              <a:t> = cv2.imread(</a:t>
            </a:r>
            <a:r>
              <a:rPr lang="en-US" sz="370" b="0" dirty="0" err="1">
                <a:solidFill>
                  <a:srgbClr val="D4D4D4"/>
                </a:solidFill>
                <a:effectLst/>
                <a:latin typeface="Consolas" panose="020B0609020204030204" pitchFamily="49" charset="0"/>
              </a:rPr>
              <a:t>os.path.join</a:t>
            </a:r>
            <a:r>
              <a:rPr lang="en-US" sz="370" b="0" dirty="0">
                <a:solidFill>
                  <a:srgbClr val="D4D4D4"/>
                </a:solidFill>
                <a:effectLst/>
                <a:latin typeface="Consolas" panose="020B0609020204030204" pitchFamily="49" charset="0"/>
              </a:rPr>
              <a:t>(INPUT_PATH, </a:t>
            </a:r>
            <a:r>
              <a:rPr lang="en-US" sz="370" b="0" dirty="0" err="1">
                <a:solidFill>
                  <a:srgbClr val="D4D4D4"/>
                </a:solidFill>
                <a:effectLst/>
                <a:latin typeface="Consolas" panose="020B0609020204030204" pitchFamily="49" charset="0"/>
              </a:rPr>
              <a:t>flist</a:t>
            </a:r>
            <a:r>
              <a:rPr lang="en-US" sz="370" b="0" dirty="0">
                <a:solidFill>
                  <a:srgbClr val="D4D4D4"/>
                </a:solidFill>
                <a:effectLst/>
                <a:latin typeface="Consolas" panose="020B0609020204030204" pitchFamily="49" charset="0"/>
              </a:rPr>
              <a:t>[</a:t>
            </a:r>
            <a:r>
              <a:rPr lang="en-US" sz="370" b="0" dirty="0" err="1">
                <a:solidFill>
                  <a:srgbClr val="D4D4D4"/>
                </a:solidFill>
                <a:effectLst/>
                <a:latin typeface="Consolas" panose="020B0609020204030204" pitchFamily="49" charset="0"/>
              </a:rPr>
              <a:t>fr</a:t>
            </a:r>
            <a:r>
              <a:rPr lang="en-US" sz="370" b="0" dirty="0">
                <a:solidFill>
                  <a:srgbClr val="D4D4D4"/>
                </a:solidFill>
                <a:effectLst/>
                <a:latin typeface="Consolas" panose="020B0609020204030204" pitchFamily="49" charset="0"/>
              </a:rPr>
              <a:t>]))</a:t>
            </a:r>
          </a:p>
          <a:p>
            <a:br>
              <a:rPr lang="en-US" sz="370" b="0" dirty="0">
                <a:solidFill>
                  <a:srgbClr val="D4D4D4"/>
                </a:solidFill>
                <a:effectLst/>
                <a:latin typeface="Consolas" panose="020B0609020204030204" pitchFamily="49" charset="0"/>
              </a:rPr>
            </a:br>
            <a:r>
              <a:rPr lang="en-US" sz="370" b="0" dirty="0">
                <a:solidFill>
                  <a:srgbClr val="D4D4D4"/>
                </a:solidFill>
                <a:effectLst/>
                <a:latin typeface="Consolas" panose="020B0609020204030204" pitchFamily="49" charset="0"/>
              </a:rPr>
              <a:t>                </a:t>
            </a:r>
            <a:r>
              <a:rPr lang="en-US" sz="370" b="0" dirty="0">
                <a:solidFill>
                  <a:srgbClr val="6A9955"/>
                </a:solidFill>
                <a:effectLst/>
                <a:latin typeface="Consolas" panose="020B0609020204030204" pitchFamily="49" charset="0"/>
              </a:rPr>
              <a:t># Classify the foreground using the model &amp; Update the model with the new image</a:t>
            </a:r>
            <a:endParaRPr lang="en-US" sz="370" b="0" dirty="0">
              <a:solidFill>
                <a:srgbClr val="D4D4D4"/>
              </a:solidFill>
              <a:effectLst/>
              <a:latin typeface="Consolas" panose="020B0609020204030204" pitchFamily="49" charset="0"/>
            </a:endParaRPr>
          </a:p>
          <a:p>
            <a:r>
              <a:rPr lang="en-US" sz="370" b="0" dirty="0">
                <a:solidFill>
                  <a:srgbClr val="D4D4D4"/>
                </a:solidFill>
                <a:effectLst/>
                <a:latin typeface="Consolas" panose="020B0609020204030204" pitchFamily="49" charset="0"/>
              </a:rPr>
              <a:t>                </a:t>
            </a:r>
            <a:r>
              <a:rPr lang="en-US" sz="370" b="0" dirty="0" err="1">
                <a:solidFill>
                  <a:srgbClr val="D4D4D4"/>
                </a:solidFill>
                <a:effectLst/>
                <a:latin typeface="Consolas" panose="020B0609020204030204" pitchFamily="49" charset="0"/>
              </a:rPr>
              <a:t>fg_mask</a:t>
            </a:r>
            <a:r>
              <a:rPr lang="en-US" sz="370" b="0" dirty="0">
                <a:solidFill>
                  <a:srgbClr val="D4D4D4"/>
                </a:solidFill>
                <a:effectLst/>
                <a:latin typeface="Consolas" panose="020B0609020204030204" pitchFamily="49" charset="0"/>
              </a:rPr>
              <a:t> = </a:t>
            </a:r>
            <a:r>
              <a:rPr lang="en-US" sz="370" b="0" dirty="0" err="1">
                <a:solidFill>
                  <a:srgbClr val="D4D4D4"/>
                </a:solidFill>
                <a:effectLst/>
                <a:latin typeface="Consolas" panose="020B0609020204030204" pitchFamily="49" charset="0"/>
              </a:rPr>
              <a:t>bg_model.classify</a:t>
            </a:r>
            <a:r>
              <a:rPr lang="en-US" sz="370" b="0" dirty="0">
                <a:solidFill>
                  <a:srgbClr val="D4D4D4"/>
                </a:solidFill>
                <a:effectLst/>
                <a:latin typeface="Consolas" panose="020B0609020204030204" pitchFamily="49" charset="0"/>
              </a:rPr>
              <a:t>(</a:t>
            </a:r>
            <a:r>
              <a:rPr lang="en-US" sz="370" b="0" dirty="0" err="1">
                <a:solidFill>
                  <a:srgbClr val="D4D4D4"/>
                </a:solidFill>
                <a:effectLst/>
                <a:latin typeface="Consolas" panose="020B0609020204030204" pitchFamily="49" charset="0"/>
              </a:rPr>
              <a:t>im</a:t>
            </a:r>
            <a:r>
              <a:rPr lang="en-US" sz="370" b="0" dirty="0">
                <a:solidFill>
                  <a:srgbClr val="D4D4D4"/>
                </a:solidFill>
                <a:effectLst/>
                <a:latin typeface="Consolas" panose="020B0609020204030204" pitchFamily="49" charset="0"/>
              </a:rPr>
              <a:t>)</a:t>
            </a:r>
          </a:p>
          <a:p>
            <a:r>
              <a:rPr lang="en-US" sz="370" b="0" dirty="0">
                <a:solidFill>
                  <a:srgbClr val="D4D4D4"/>
                </a:solidFill>
                <a:effectLst/>
                <a:latin typeface="Consolas" panose="020B0609020204030204" pitchFamily="49" charset="0"/>
              </a:rPr>
              <a:t>                </a:t>
            </a:r>
            <a:r>
              <a:rPr lang="en-US" sz="370" b="0" dirty="0" err="1">
                <a:solidFill>
                  <a:srgbClr val="D4D4D4"/>
                </a:solidFill>
                <a:effectLst/>
                <a:latin typeface="Consolas" panose="020B0609020204030204" pitchFamily="49" charset="0"/>
              </a:rPr>
              <a:t>bg_model.update</a:t>
            </a:r>
            <a:r>
              <a:rPr lang="en-US" sz="370" b="0" dirty="0">
                <a:solidFill>
                  <a:srgbClr val="D4D4D4"/>
                </a:solidFill>
                <a:effectLst/>
                <a:latin typeface="Consolas" panose="020B0609020204030204" pitchFamily="49" charset="0"/>
              </a:rPr>
              <a:t>(</a:t>
            </a:r>
            <a:r>
              <a:rPr lang="en-US" sz="370" b="0" dirty="0" err="1">
                <a:solidFill>
                  <a:srgbClr val="D4D4D4"/>
                </a:solidFill>
                <a:effectLst/>
                <a:latin typeface="Consolas" panose="020B0609020204030204" pitchFamily="49" charset="0"/>
              </a:rPr>
              <a:t>im</a:t>
            </a:r>
            <a:r>
              <a:rPr lang="en-US" sz="370" b="0" dirty="0">
                <a:solidFill>
                  <a:srgbClr val="D4D4D4"/>
                </a:solidFill>
                <a:effectLst/>
                <a:latin typeface="Consolas" panose="020B0609020204030204" pitchFamily="49" charset="0"/>
              </a:rPr>
              <a:t>)</a:t>
            </a:r>
          </a:p>
          <a:p>
            <a:br>
              <a:rPr lang="en-US" sz="370" b="0" dirty="0">
                <a:solidFill>
                  <a:srgbClr val="D4D4D4"/>
                </a:solidFill>
                <a:effectLst/>
                <a:latin typeface="Consolas" panose="020B0609020204030204" pitchFamily="49" charset="0"/>
              </a:rPr>
            </a:br>
            <a:r>
              <a:rPr lang="en-US" sz="370" b="0" dirty="0">
                <a:solidFill>
                  <a:srgbClr val="D4D4D4"/>
                </a:solidFill>
                <a:effectLst/>
                <a:latin typeface="Consolas" panose="020B0609020204030204" pitchFamily="49" charset="0"/>
              </a:rPr>
              <a:t>                </a:t>
            </a:r>
            <a:r>
              <a:rPr lang="en-US" sz="370" b="0" dirty="0">
                <a:solidFill>
                  <a:srgbClr val="6A9955"/>
                </a:solidFill>
                <a:effectLst/>
                <a:latin typeface="Consolas" panose="020B0609020204030204" pitchFamily="49" charset="0"/>
              </a:rPr>
              <a:t># Display the input frame, background model, and foreground mask</a:t>
            </a:r>
            <a:endParaRPr lang="en-US" sz="370" b="0" dirty="0">
              <a:solidFill>
                <a:srgbClr val="D4D4D4"/>
              </a:solidFill>
              <a:effectLst/>
              <a:latin typeface="Consolas" panose="020B0609020204030204" pitchFamily="49" charset="0"/>
            </a:endParaRPr>
          </a:p>
          <a:p>
            <a:r>
              <a:rPr lang="en-US" sz="370" b="0" dirty="0">
                <a:solidFill>
                  <a:srgbClr val="D4D4D4"/>
                </a:solidFill>
                <a:effectLst/>
                <a:latin typeface="Consolas" panose="020B0609020204030204" pitchFamily="49" charset="0"/>
              </a:rPr>
              <a:t>                </a:t>
            </a:r>
            <a:r>
              <a:rPr lang="en-US" sz="370" b="0" dirty="0" err="1">
                <a:solidFill>
                  <a:srgbClr val="D4D4D4"/>
                </a:solidFill>
                <a:effectLst/>
                <a:latin typeface="Consolas" panose="020B0609020204030204" pitchFamily="49" charset="0"/>
              </a:rPr>
              <a:t>im_draw</a:t>
            </a:r>
            <a:r>
              <a:rPr lang="en-US" sz="370" b="0" dirty="0">
                <a:solidFill>
                  <a:srgbClr val="D4D4D4"/>
                </a:solidFill>
                <a:effectLst/>
                <a:latin typeface="Consolas" panose="020B0609020204030204" pitchFamily="49" charset="0"/>
              </a:rPr>
              <a:t> = </a:t>
            </a:r>
            <a:r>
              <a:rPr lang="en-US" sz="370" b="0" dirty="0" err="1">
                <a:solidFill>
                  <a:srgbClr val="D4D4D4"/>
                </a:solidFill>
                <a:effectLst/>
                <a:latin typeface="Consolas" panose="020B0609020204030204" pitchFamily="49" charset="0"/>
              </a:rPr>
              <a:t>im.copy</a:t>
            </a:r>
            <a:r>
              <a:rPr lang="en-US" sz="370" b="0" dirty="0">
                <a:solidFill>
                  <a:srgbClr val="D4D4D4"/>
                </a:solidFill>
                <a:effectLst/>
                <a:latin typeface="Consolas" panose="020B0609020204030204" pitchFamily="49" charset="0"/>
              </a:rPr>
              <a:t>()</a:t>
            </a:r>
          </a:p>
          <a:p>
            <a:r>
              <a:rPr lang="en-US" sz="370" b="0" dirty="0">
                <a:solidFill>
                  <a:srgbClr val="D4D4D4"/>
                </a:solidFill>
                <a:effectLst/>
                <a:latin typeface="Consolas" panose="020B0609020204030204" pitchFamily="49" charset="0"/>
              </a:rPr>
              <a:t>                cv2.putText(</a:t>
            </a:r>
            <a:r>
              <a:rPr lang="en-US" sz="370" b="0" dirty="0" err="1">
                <a:solidFill>
                  <a:srgbClr val="D4D4D4"/>
                </a:solidFill>
                <a:effectLst/>
                <a:latin typeface="Consolas" panose="020B0609020204030204" pitchFamily="49" charset="0"/>
              </a:rPr>
              <a:t>im_draw</a:t>
            </a:r>
            <a:r>
              <a:rPr lang="en-US" sz="370" b="0" dirty="0">
                <a:solidFill>
                  <a:srgbClr val="D4D4D4"/>
                </a:solidFill>
                <a:effectLst/>
                <a:latin typeface="Consolas" panose="020B0609020204030204" pitchFamily="49" charset="0"/>
              </a:rPr>
              <a:t>, </a:t>
            </a:r>
            <a:r>
              <a:rPr lang="en-US" sz="370" b="0" dirty="0" err="1">
                <a:solidFill>
                  <a:srgbClr val="569CD6"/>
                </a:solidFill>
                <a:effectLst/>
                <a:latin typeface="Consolas" panose="020B0609020204030204" pitchFamily="49" charset="0"/>
              </a:rPr>
              <a:t>f</a:t>
            </a:r>
            <a:r>
              <a:rPr lang="en-US" sz="370" b="0" dirty="0" err="1">
                <a:solidFill>
                  <a:srgbClr val="CE9178"/>
                </a:solidFill>
                <a:effectLst/>
                <a:latin typeface="Consolas" panose="020B0609020204030204" pitchFamily="49" charset="0"/>
              </a:rPr>
              <a:t>'Frame</a:t>
            </a:r>
            <a:r>
              <a:rPr lang="en-US" sz="370" b="0" dirty="0">
                <a:solidFill>
                  <a:srgbClr val="CE9178"/>
                </a:solidFill>
                <a:effectLst/>
                <a:latin typeface="Consolas" panose="020B0609020204030204" pitchFamily="49" charset="0"/>
              </a:rPr>
              <a:t> </a:t>
            </a:r>
            <a:r>
              <a:rPr lang="en-US" sz="370" b="0" dirty="0">
                <a:solidFill>
                  <a:srgbClr val="D4D4D4"/>
                </a:solidFill>
                <a:effectLst/>
                <a:latin typeface="Consolas" panose="020B0609020204030204" pitchFamily="49" charset="0"/>
              </a:rPr>
              <a:t>{fr+</a:t>
            </a:r>
            <a:r>
              <a:rPr lang="en-US" sz="370" b="0" dirty="0">
                <a:solidFill>
                  <a:srgbClr val="B5CEA8"/>
                </a:solidFill>
                <a:effectLst/>
                <a:latin typeface="Consolas" panose="020B0609020204030204" pitchFamily="49" charset="0"/>
              </a:rPr>
              <a:t>1</a:t>
            </a:r>
            <a:r>
              <a:rPr lang="en-US" sz="370" b="0" dirty="0">
                <a:solidFill>
                  <a:srgbClr val="D4D4D4"/>
                </a:solidFill>
                <a:effectLst/>
                <a:latin typeface="Consolas" panose="020B0609020204030204" pitchFamily="49" charset="0"/>
              </a:rPr>
              <a:t>}</a:t>
            </a:r>
            <a:r>
              <a:rPr lang="en-US" sz="370" b="0" dirty="0">
                <a:solidFill>
                  <a:srgbClr val="CE9178"/>
                </a:solidFill>
                <a:effectLst/>
                <a:latin typeface="Consolas" panose="020B0609020204030204" pitchFamily="49" charset="0"/>
              </a:rPr>
              <a:t>/</a:t>
            </a:r>
            <a:r>
              <a:rPr lang="en-US" sz="370" b="0" dirty="0">
                <a:solidFill>
                  <a:srgbClr val="D4D4D4"/>
                </a:solidFill>
                <a:effectLst/>
                <a:latin typeface="Consolas" panose="020B0609020204030204" pitchFamily="49" charset="0"/>
              </a:rPr>
              <a:t>{n}</a:t>
            </a:r>
            <a:r>
              <a:rPr lang="en-US" sz="370" b="0" dirty="0">
                <a:solidFill>
                  <a:srgbClr val="CE9178"/>
                </a:solidFill>
                <a:effectLst/>
                <a:latin typeface="Consolas" panose="020B0609020204030204" pitchFamily="49" charset="0"/>
              </a:rPr>
              <a:t>'</a:t>
            </a:r>
            <a:r>
              <a:rPr lang="en-US" sz="370" b="0" dirty="0">
                <a:solidFill>
                  <a:srgbClr val="D4D4D4"/>
                </a:solidFill>
                <a:effectLst/>
                <a:latin typeface="Consolas" panose="020B0609020204030204" pitchFamily="49" charset="0"/>
              </a:rPr>
              <a:t>, (</a:t>
            </a:r>
            <a:r>
              <a:rPr lang="en-US" sz="370" b="0" dirty="0" err="1">
                <a:solidFill>
                  <a:srgbClr val="D4D4D4"/>
                </a:solidFill>
                <a:effectLst/>
                <a:latin typeface="Consolas" panose="020B0609020204030204" pitchFamily="49" charset="0"/>
              </a:rPr>
              <a:t>im.shape</a:t>
            </a:r>
            <a:r>
              <a:rPr lang="en-US" sz="370" b="0" dirty="0">
                <a:solidFill>
                  <a:srgbClr val="D4D4D4"/>
                </a:solidFill>
                <a:effectLst/>
                <a:latin typeface="Consolas" panose="020B0609020204030204" pitchFamily="49" charset="0"/>
              </a:rPr>
              <a:t>[</a:t>
            </a:r>
            <a:r>
              <a:rPr lang="en-US" sz="370" b="0" dirty="0">
                <a:solidFill>
                  <a:srgbClr val="B5CEA8"/>
                </a:solidFill>
                <a:effectLst/>
                <a:latin typeface="Consolas" panose="020B0609020204030204" pitchFamily="49" charset="0"/>
              </a:rPr>
              <a:t>1</a:t>
            </a:r>
            <a:r>
              <a:rPr lang="en-US" sz="370" b="0" dirty="0">
                <a:solidFill>
                  <a:srgbClr val="D4D4D4"/>
                </a:solidFill>
                <a:effectLst/>
                <a:latin typeface="Consolas" panose="020B0609020204030204" pitchFamily="49" charset="0"/>
              </a:rPr>
              <a:t>]//</a:t>
            </a:r>
            <a:r>
              <a:rPr lang="en-US" sz="370" b="0" dirty="0">
                <a:solidFill>
                  <a:srgbClr val="B5CEA8"/>
                </a:solidFill>
                <a:effectLst/>
                <a:latin typeface="Consolas" panose="020B0609020204030204" pitchFamily="49" charset="0"/>
              </a:rPr>
              <a:t>15</a:t>
            </a:r>
            <a:r>
              <a:rPr lang="en-US" sz="370" b="0" dirty="0">
                <a:solidFill>
                  <a:srgbClr val="D4D4D4"/>
                </a:solidFill>
                <a:effectLst/>
                <a:latin typeface="Consolas" panose="020B0609020204030204" pitchFamily="49" charset="0"/>
              </a:rPr>
              <a:t>, </a:t>
            </a:r>
            <a:r>
              <a:rPr lang="en-US" sz="370" b="0" dirty="0">
                <a:solidFill>
                  <a:srgbClr val="B5CEA8"/>
                </a:solidFill>
                <a:effectLst/>
                <a:latin typeface="Consolas" panose="020B0609020204030204" pitchFamily="49" charset="0"/>
              </a:rPr>
              <a:t>20</a:t>
            </a:r>
            <a:r>
              <a:rPr lang="en-US" sz="370" b="0" dirty="0">
                <a:solidFill>
                  <a:srgbClr val="D4D4D4"/>
                </a:solidFill>
                <a:effectLst/>
                <a:latin typeface="Consolas" panose="020B0609020204030204" pitchFamily="49" charset="0"/>
              </a:rPr>
              <a:t>),</a:t>
            </a:r>
          </a:p>
          <a:p>
            <a:r>
              <a:rPr lang="en-US" sz="370" b="0" dirty="0">
                <a:solidFill>
                  <a:srgbClr val="D4D4D4"/>
                </a:solidFill>
                <a:effectLst/>
                <a:latin typeface="Consolas" panose="020B0609020204030204" pitchFamily="49" charset="0"/>
              </a:rPr>
              <a:t>                            cv2.FONT_HERSHEY_SIMPLEX, </a:t>
            </a:r>
            <a:r>
              <a:rPr lang="en-US" sz="370" b="0" dirty="0">
                <a:solidFill>
                  <a:srgbClr val="B5CEA8"/>
                </a:solidFill>
                <a:effectLst/>
                <a:latin typeface="Consolas" panose="020B0609020204030204" pitchFamily="49" charset="0"/>
              </a:rPr>
              <a:t>0.5</a:t>
            </a:r>
            <a:r>
              <a:rPr lang="en-US" sz="370" b="0" dirty="0">
                <a:solidFill>
                  <a:srgbClr val="D4D4D4"/>
                </a:solidFill>
                <a:effectLst/>
                <a:latin typeface="Consolas" panose="020B0609020204030204" pitchFamily="49" charset="0"/>
              </a:rPr>
              <a:t>, (</a:t>
            </a:r>
            <a:r>
              <a:rPr lang="en-US" sz="370" b="0" dirty="0">
                <a:solidFill>
                  <a:srgbClr val="B5CEA8"/>
                </a:solidFill>
                <a:effectLst/>
                <a:latin typeface="Consolas" panose="020B0609020204030204" pitchFamily="49" charset="0"/>
              </a:rPr>
              <a:t>0</a:t>
            </a:r>
            <a:r>
              <a:rPr lang="en-US" sz="370" b="0" dirty="0">
                <a:solidFill>
                  <a:srgbClr val="D4D4D4"/>
                </a:solidFill>
                <a:effectLst/>
                <a:latin typeface="Consolas" panose="020B0609020204030204" pitchFamily="49" charset="0"/>
              </a:rPr>
              <a:t>, </a:t>
            </a:r>
            <a:r>
              <a:rPr lang="en-US" sz="370" b="0" dirty="0">
                <a:solidFill>
                  <a:srgbClr val="B5CEA8"/>
                </a:solidFill>
                <a:effectLst/>
                <a:latin typeface="Consolas" panose="020B0609020204030204" pitchFamily="49" charset="0"/>
              </a:rPr>
              <a:t>0</a:t>
            </a:r>
            <a:r>
              <a:rPr lang="en-US" sz="370" b="0" dirty="0">
                <a:solidFill>
                  <a:srgbClr val="D4D4D4"/>
                </a:solidFill>
                <a:effectLst/>
                <a:latin typeface="Consolas" panose="020B0609020204030204" pitchFamily="49" charset="0"/>
              </a:rPr>
              <a:t>, </a:t>
            </a:r>
            <a:r>
              <a:rPr lang="en-US" sz="370" b="0" dirty="0">
                <a:solidFill>
                  <a:srgbClr val="B5CEA8"/>
                </a:solidFill>
                <a:effectLst/>
                <a:latin typeface="Consolas" panose="020B0609020204030204" pitchFamily="49" charset="0"/>
              </a:rPr>
              <a:t>0</a:t>
            </a:r>
            <a:r>
              <a:rPr lang="en-US" sz="370" b="0" dirty="0">
                <a:solidFill>
                  <a:srgbClr val="D4D4D4"/>
                </a:solidFill>
                <a:effectLst/>
                <a:latin typeface="Consolas" panose="020B0609020204030204" pitchFamily="49" charset="0"/>
              </a:rPr>
              <a:t>), </a:t>
            </a:r>
            <a:r>
              <a:rPr lang="en-US" sz="370" b="0" dirty="0">
                <a:solidFill>
                  <a:srgbClr val="B5CEA8"/>
                </a:solidFill>
                <a:effectLst/>
                <a:latin typeface="Consolas" panose="020B0609020204030204" pitchFamily="49" charset="0"/>
              </a:rPr>
              <a:t>1</a:t>
            </a:r>
            <a:r>
              <a:rPr lang="en-US" sz="370" b="0" dirty="0">
                <a:solidFill>
                  <a:srgbClr val="D4D4D4"/>
                </a:solidFill>
                <a:effectLst/>
                <a:latin typeface="Consolas" panose="020B0609020204030204" pitchFamily="49" charset="0"/>
              </a:rPr>
              <a:t>)</a:t>
            </a:r>
          </a:p>
          <a:p>
            <a:r>
              <a:rPr lang="en-US" sz="370" b="0" dirty="0">
                <a:solidFill>
                  <a:srgbClr val="D4D4D4"/>
                </a:solidFill>
                <a:effectLst/>
                <a:latin typeface="Consolas" panose="020B0609020204030204" pitchFamily="49" charset="0"/>
              </a:rPr>
              <a:t>                cv2.putText(</a:t>
            </a:r>
            <a:r>
              <a:rPr lang="en-US" sz="370" b="0" dirty="0" err="1">
                <a:solidFill>
                  <a:srgbClr val="D4D4D4"/>
                </a:solidFill>
                <a:effectLst/>
                <a:latin typeface="Consolas" panose="020B0609020204030204" pitchFamily="49" charset="0"/>
              </a:rPr>
              <a:t>im_draw</a:t>
            </a:r>
            <a:r>
              <a:rPr lang="en-US" sz="370" b="0" dirty="0">
                <a:solidFill>
                  <a:srgbClr val="D4D4D4"/>
                </a:solidFill>
                <a:effectLst/>
                <a:latin typeface="Consolas" panose="020B0609020204030204" pitchFamily="49" charset="0"/>
              </a:rPr>
              <a:t>, </a:t>
            </a:r>
            <a:r>
              <a:rPr lang="en-US" sz="370" b="0" dirty="0" err="1">
                <a:solidFill>
                  <a:srgbClr val="569CD6"/>
                </a:solidFill>
                <a:effectLst/>
                <a:latin typeface="Consolas" panose="020B0609020204030204" pitchFamily="49" charset="0"/>
              </a:rPr>
              <a:t>f</a:t>
            </a:r>
            <a:r>
              <a:rPr lang="en-US" sz="370" b="0" dirty="0" err="1">
                <a:solidFill>
                  <a:srgbClr val="CE9178"/>
                </a:solidFill>
                <a:effectLst/>
                <a:latin typeface="Consolas" panose="020B0609020204030204" pitchFamily="49" charset="0"/>
              </a:rPr>
              <a:t>'ALPHA</a:t>
            </a:r>
            <a:r>
              <a:rPr lang="en-US" sz="370" b="0" dirty="0">
                <a:solidFill>
                  <a:srgbClr val="CE9178"/>
                </a:solidFill>
                <a:effectLst/>
                <a:latin typeface="Consolas" panose="020B0609020204030204" pitchFamily="49" charset="0"/>
              </a:rPr>
              <a:t> = </a:t>
            </a:r>
            <a:r>
              <a:rPr lang="en-US" sz="370" b="0" dirty="0">
                <a:solidFill>
                  <a:srgbClr val="D4D4D4"/>
                </a:solidFill>
                <a:effectLst/>
                <a:latin typeface="Consolas" panose="020B0609020204030204" pitchFamily="49" charset="0"/>
              </a:rPr>
              <a:t>{ALPHA}</a:t>
            </a:r>
            <a:r>
              <a:rPr lang="en-US" sz="370" b="0" dirty="0">
                <a:solidFill>
                  <a:srgbClr val="CE9178"/>
                </a:solidFill>
                <a:effectLst/>
                <a:latin typeface="Consolas" panose="020B0609020204030204" pitchFamily="49" charset="0"/>
              </a:rPr>
              <a:t>, TM = </a:t>
            </a:r>
            <a:r>
              <a:rPr lang="en-US" sz="370" b="0" dirty="0">
                <a:solidFill>
                  <a:srgbClr val="D4D4D4"/>
                </a:solidFill>
                <a:effectLst/>
                <a:latin typeface="Consolas" panose="020B0609020204030204" pitchFamily="49" charset="0"/>
              </a:rPr>
              <a:t>{TM}</a:t>
            </a:r>
            <a:r>
              <a:rPr lang="en-US" sz="370" b="0" dirty="0">
                <a:solidFill>
                  <a:srgbClr val="CE9178"/>
                </a:solidFill>
                <a:effectLst/>
                <a:latin typeface="Consolas" panose="020B0609020204030204" pitchFamily="49" charset="0"/>
              </a:rPr>
              <a:t>'</a:t>
            </a:r>
            <a:r>
              <a:rPr lang="en-US" sz="370" b="0" dirty="0">
                <a:solidFill>
                  <a:srgbClr val="D4D4D4"/>
                </a:solidFill>
                <a:effectLst/>
                <a:latin typeface="Consolas" panose="020B0609020204030204" pitchFamily="49" charset="0"/>
              </a:rPr>
              <a:t>, (</a:t>
            </a:r>
            <a:r>
              <a:rPr lang="en-US" sz="370" b="0" dirty="0" err="1">
                <a:solidFill>
                  <a:srgbClr val="D4D4D4"/>
                </a:solidFill>
                <a:effectLst/>
                <a:latin typeface="Consolas" panose="020B0609020204030204" pitchFamily="49" charset="0"/>
              </a:rPr>
              <a:t>im.shape</a:t>
            </a:r>
            <a:r>
              <a:rPr lang="en-US" sz="370" b="0" dirty="0">
                <a:solidFill>
                  <a:srgbClr val="D4D4D4"/>
                </a:solidFill>
                <a:effectLst/>
                <a:latin typeface="Consolas" panose="020B0609020204030204" pitchFamily="49" charset="0"/>
              </a:rPr>
              <a:t>[</a:t>
            </a:r>
            <a:r>
              <a:rPr lang="en-US" sz="370" b="0" dirty="0">
                <a:solidFill>
                  <a:srgbClr val="B5CEA8"/>
                </a:solidFill>
                <a:effectLst/>
                <a:latin typeface="Consolas" panose="020B0609020204030204" pitchFamily="49" charset="0"/>
              </a:rPr>
              <a:t>1</a:t>
            </a:r>
            <a:r>
              <a:rPr lang="en-US" sz="370" b="0" dirty="0">
                <a:solidFill>
                  <a:srgbClr val="D4D4D4"/>
                </a:solidFill>
                <a:effectLst/>
                <a:latin typeface="Consolas" panose="020B0609020204030204" pitchFamily="49" charset="0"/>
              </a:rPr>
              <a:t>]//</a:t>
            </a:r>
            <a:r>
              <a:rPr lang="en-US" sz="370" b="0" dirty="0">
                <a:solidFill>
                  <a:srgbClr val="B5CEA8"/>
                </a:solidFill>
                <a:effectLst/>
                <a:latin typeface="Consolas" panose="020B0609020204030204" pitchFamily="49" charset="0"/>
              </a:rPr>
              <a:t>15</a:t>
            </a:r>
            <a:r>
              <a:rPr lang="en-US" sz="370" b="0" dirty="0">
                <a:solidFill>
                  <a:srgbClr val="D4D4D4"/>
                </a:solidFill>
                <a:effectLst/>
                <a:latin typeface="Consolas" panose="020B0609020204030204" pitchFamily="49" charset="0"/>
              </a:rPr>
              <a:t>, </a:t>
            </a:r>
            <a:r>
              <a:rPr lang="en-US" sz="370" b="0" dirty="0">
                <a:solidFill>
                  <a:srgbClr val="B5CEA8"/>
                </a:solidFill>
                <a:effectLst/>
                <a:latin typeface="Consolas" panose="020B0609020204030204" pitchFamily="49" charset="0"/>
              </a:rPr>
              <a:t>40</a:t>
            </a:r>
            <a:r>
              <a:rPr lang="en-US" sz="370" b="0" dirty="0">
                <a:solidFill>
                  <a:srgbClr val="D4D4D4"/>
                </a:solidFill>
                <a:effectLst/>
                <a:latin typeface="Consolas" panose="020B0609020204030204" pitchFamily="49" charset="0"/>
              </a:rPr>
              <a:t>),</a:t>
            </a:r>
          </a:p>
          <a:p>
            <a:r>
              <a:rPr lang="en-US" sz="370" b="0" dirty="0">
                <a:solidFill>
                  <a:srgbClr val="D4D4D4"/>
                </a:solidFill>
                <a:effectLst/>
                <a:latin typeface="Consolas" panose="020B0609020204030204" pitchFamily="49" charset="0"/>
              </a:rPr>
              <a:t>                            cv2.FONT_HERSHEY_SIMPLEX, </a:t>
            </a:r>
            <a:r>
              <a:rPr lang="en-US" sz="370" b="0" dirty="0">
                <a:solidFill>
                  <a:srgbClr val="B5CEA8"/>
                </a:solidFill>
                <a:effectLst/>
                <a:latin typeface="Consolas" panose="020B0609020204030204" pitchFamily="49" charset="0"/>
              </a:rPr>
              <a:t>0.5</a:t>
            </a:r>
            <a:r>
              <a:rPr lang="en-US" sz="370" b="0" dirty="0">
                <a:solidFill>
                  <a:srgbClr val="D4D4D4"/>
                </a:solidFill>
                <a:effectLst/>
                <a:latin typeface="Consolas" panose="020B0609020204030204" pitchFamily="49" charset="0"/>
              </a:rPr>
              <a:t>, (</a:t>
            </a:r>
            <a:r>
              <a:rPr lang="en-US" sz="370" b="0" dirty="0">
                <a:solidFill>
                  <a:srgbClr val="B5CEA8"/>
                </a:solidFill>
                <a:effectLst/>
                <a:latin typeface="Consolas" panose="020B0609020204030204" pitchFamily="49" charset="0"/>
              </a:rPr>
              <a:t>0</a:t>
            </a:r>
            <a:r>
              <a:rPr lang="en-US" sz="370" b="0" dirty="0">
                <a:solidFill>
                  <a:srgbClr val="D4D4D4"/>
                </a:solidFill>
                <a:effectLst/>
                <a:latin typeface="Consolas" panose="020B0609020204030204" pitchFamily="49" charset="0"/>
              </a:rPr>
              <a:t>, </a:t>
            </a:r>
            <a:r>
              <a:rPr lang="en-US" sz="370" b="0" dirty="0">
                <a:solidFill>
                  <a:srgbClr val="B5CEA8"/>
                </a:solidFill>
                <a:effectLst/>
                <a:latin typeface="Consolas" panose="020B0609020204030204" pitchFamily="49" charset="0"/>
              </a:rPr>
              <a:t>0</a:t>
            </a:r>
            <a:r>
              <a:rPr lang="en-US" sz="370" b="0" dirty="0">
                <a:solidFill>
                  <a:srgbClr val="D4D4D4"/>
                </a:solidFill>
                <a:effectLst/>
                <a:latin typeface="Consolas" panose="020B0609020204030204" pitchFamily="49" charset="0"/>
              </a:rPr>
              <a:t>, </a:t>
            </a:r>
            <a:r>
              <a:rPr lang="en-US" sz="370" b="0" dirty="0">
                <a:solidFill>
                  <a:srgbClr val="B5CEA8"/>
                </a:solidFill>
                <a:effectLst/>
                <a:latin typeface="Consolas" panose="020B0609020204030204" pitchFamily="49" charset="0"/>
              </a:rPr>
              <a:t>0</a:t>
            </a:r>
            <a:r>
              <a:rPr lang="en-US" sz="370" b="0" dirty="0">
                <a:solidFill>
                  <a:srgbClr val="D4D4D4"/>
                </a:solidFill>
                <a:effectLst/>
                <a:latin typeface="Consolas" panose="020B0609020204030204" pitchFamily="49" charset="0"/>
              </a:rPr>
              <a:t>), </a:t>
            </a:r>
            <a:r>
              <a:rPr lang="en-US" sz="370" b="0" dirty="0">
                <a:solidFill>
                  <a:srgbClr val="B5CEA8"/>
                </a:solidFill>
                <a:effectLst/>
                <a:latin typeface="Consolas" panose="020B0609020204030204" pitchFamily="49" charset="0"/>
              </a:rPr>
              <a:t>1</a:t>
            </a:r>
            <a:r>
              <a:rPr lang="en-US" sz="370" b="0" dirty="0">
                <a:solidFill>
                  <a:srgbClr val="D4D4D4"/>
                </a:solidFill>
                <a:effectLst/>
                <a:latin typeface="Consolas" panose="020B0609020204030204" pitchFamily="49" charset="0"/>
              </a:rPr>
              <a:t>)</a:t>
            </a:r>
          </a:p>
          <a:p>
            <a:br>
              <a:rPr lang="en-US" sz="370" b="0" dirty="0">
                <a:solidFill>
                  <a:srgbClr val="D4D4D4"/>
                </a:solidFill>
                <a:effectLst/>
                <a:latin typeface="Consolas" panose="020B0609020204030204" pitchFamily="49" charset="0"/>
              </a:rPr>
            </a:br>
            <a:r>
              <a:rPr lang="en-US" sz="370" b="0" dirty="0">
                <a:solidFill>
                  <a:srgbClr val="D4D4D4"/>
                </a:solidFill>
                <a:effectLst/>
                <a:latin typeface="Consolas" panose="020B0609020204030204" pitchFamily="49" charset="0"/>
              </a:rPr>
              <a:t>                </a:t>
            </a:r>
            <a:r>
              <a:rPr lang="en-US" sz="370" b="0" dirty="0" err="1">
                <a:solidFill>
                  <a:srgbClr val="D4D4D4"/>
                </a:solidFill>
                <a:effectLst/>
                <a:latin typeface="Consolas" panose="020B0609020204030204" pitchFamily="49" charset="0"/>
              </a:rPr>
              <a:t>bg_draw</a:t>
            </a:r>
            <a:r>
              <a:rPr lang="en-US" sz="370" b="0" dirty="0">
                <a:solidFill>
                  <a:srgbClr val="D4D4D4"/>
                </a:solidFill>
                <a:effectLst/>
                <a:latin typeface="Consolas" panose="020B0609020204030204" pitchFamily="49" charset="0"/>
              </a:rPr>
              <a:t> = </a:t>
            </a:r>
            <a:r>
              <a:rPr lang="en-US" sz="370" b="0" dirty="0" err="1">
                <a:solidFill>
                  <a:srgbClr val="D4D4D4"/>
                </a:solidFill>
                <a:effectLst/>
                <a:latin typeface="Consolas" panose="020B0609020204030204" pitchFamily="49" charset="0"/>
              </a:rPr>
              <a:t>bg_model.mean.astype</a:t>
            </a:r>
            <a:r>
              <a:rPr lang="en-US" sz="370" b="0" dirty="0">
                <a:solidFill>
                  <a:srgbClr val="D4D4D4"/>
                </a:solidFill>
                <a:effectLst/>
                <a:latin typeface="Consolas" panose="020B0609020204030204" pitchFamily="49" charset="0"/>
              </a:rPr>
              <a:t>(</a:t>
            </a:r>
            <a:r>
              <a:rPr lang="en-US" sz="370" b="0" dirty="0">
                <a:solidFill>
                  <a:srgbClr val="CE9178"/>
                </a:solidFill>
                <a:effectLst/>
                <a:latin typeface="Consolas" panose="020B0609020204030204" pitchFamily="49" charset="0"/>
              </a:rPr>
              <a:t>'uint8'</a:t>
            </a:r>
            <a:r>
              <a:rPr lang="en-US" sz="370" b="0" dirty="0">
                <a:solidFill>
                  <a:srgbClr val="D4D4D4"/>
                </a:solidFill>
                <a:effectLst/>
                <a:latin typeface="Consolas" panose="020B0609020204030204" pitchFamily="49" charset="0"/>
              </a:rPr>
              <a:t>)</a:t>
            </a:r>
          </a:p>
          <a:p>
            <a:r>
              <a:rPr lang="en-US" sz="370" b="0" dirty="0">
                <a:solidFill>
                  <a:srgbClr val="D4D4D4"/>
                </a:solidFill>
                <a:effectLst/>
                <a:latin typeface="Consolas" panose="020B0609020204030204" pitchFamily="49" charset="0"/>
              </a:rPr>
              <a:t>                cv2.putText(</a:t>
            </a:r>
            <a:r>
              <a:rPr lang="en-US" sz="370" b="0" dirty="0" err="1">
                <a:solidFill>
                  <a:srgbClr val="D4D4D4"/>
                </a:solidFill>
                <a:effectLst/>
                <a:latin typeface="Consolas" panose="020B0609020204030204" pitchFamily="49" charset="0"/>
              </a:rPr>
              <a:t>bg_draw</a:t>
            </a:r>
            <a:r>
              <a:rPr lang="en-US" sz="370" b="0" dirty="0">
                <a:solidFill>
                  <a:srgbClr val="D4D4D4"/>
                </a:solidFill>
                <a:effectLst/>
                <a:latin typeface="Consolas" panose="020B0609020204030204" pitchFamily="49" charset="0"/>
              </a:rPr>
              <a:t>, </a:t>
            </a:r>
            <a:r>
              <a:rPr lang="en-US" sz="370" b="0" dirty="0" err="1">
                <a:solidFill>
                  <a:srgbClr val="569CD6"/>
                </a:solidFill>
                <a:effectLst/>
                <a:latin typeface="Consolas" panose="020B0609020204030204" pitchFamily="49" charset="0"/>
              </a:rPr>
              <a:t>f</a:t>
            </a:r>
            <a:r>
              <a:rPr lang="en-US" sz="370" b="0" dirty="0" err="1">
                <a:solidFill>
                  <a:srgbClr val="CE9178"/>
                </a:solidFill>
                <a:effectLst/>
                <a:latin typeface="Consolas" panose="020B0609020204030204" pitchFamily="49" charset="0"/>
              </a:rPr>
              <a:t>'Frame</a:t>
            </a:r>
            <a:r>
              <a:rPr lang="en-US" sz="370" b="0" dirty="0">
                <a:solidFill>
                  <a:srgbClr val="CE9178"/>
                </a:solidFill>
                <a:effectLst/>
                <a:latin typeface="Consolas" panose="020B0609020204030204" pitchFamily="49" charset="0"/>
              </a:rPr>
              <a:t> </a:t>
            </a:r>
            <a:r>
              <a:rPr lang="en-US" sz="370" b="0" dirty="0">
                <a:solidFill>
                  <a:srgbClr val="D4D4D4"/>
                </a:solidFill>
                <a:effectLst/>
                <a:latin typeface="Consolas" panose="020B0609020204030204" pitchFamily="49" charset="0"/>
              </a:rPr>
              <a:t>{fr+</a:t>
            </a:r>
            <a:r>
              <a:rPr lang="en-US" sz="370" b="0" dirty="0">
                <a:solidFill>
                  <a:srgbClr val="B5CEA8"/>
                </a:solidFill>
                <a:effectLst/>
                <a:latin typeface="Consolas" panose="020B0609020204030204" pitchFamily="49" charset="0"/>
              </a:rPr>
              <a:t>1</a:t>
            </a:r>
            <a:r>
              <a:rPr lang="en-US" sz="370" b="0" dirty="0">
                <a:solidFill>
                  <a:srgbClr val="D4D4D4"/>
                </a:solidFill>
                <a:effectLst/>
                <a:latin typeface="Consolas" panose="020B0609020204030204" pitchFamily="49" charset="0"/>
              </a:rPr>
              <a:t>}</a:t>
            </a:r>
            <a:r>
              <a:rPr lang="en-US" sz="370" b="0" dirty="0">
                <a:solidFill>
                  <a:srgbClr val="CE9178"/>
                </a:solidFill>
                <a:effectLst/>
                <a:latin typeface="Consolas" panose="020B0609020204030204" pitchFamily="49" charset="0"/>
              </a:rPr>
              <a:t>/</a:t>
            </a:r>
            <a:r>
              <a:rPr lang="en-US" sz="370" b="0" dirty="0">
                <a:solidFill>
                  <a:srgbClr val="D4D4D4"/>
                </a:solidFill>
                <a:effectLst/>
                <a:latin typeface="Consolas" panose="020B0609020204030204" pitchFamily="49" charset="0"/>
              </a:rPr>
              <a:t>{n}</a:t>
            </a:r>
            <a:r>
              <a:rPr lang="en-US" sz="370" b="0" dirty="0">
                <a:solidFill>
                  <a:srgbClr val="CE9178"/>
                </a:solidFill>
                <a:effectLst/>
                <a:latin typeface="Consolas" panose="020B0609020204030204" pitchFamily="49" charset="0"/>
              </a:rPr>
              <a:t>'</a:t>
            </a:r>
            <a:r>
              <a:rPr lang="en-US" sz="370" b="0" dirty="0">
                <a:solidFill>
                  <a:srgbClr val="D4D4D4"/>
                </a:solidFill>
                <a:effectLst/>
                <a:latin typeface="Consolas" panose="020B0609020204030204" pitchFamily="49" charset="0"/>
              </a:rPr>
              <a:t>, (</a:t>
            </a:r>
            <a:r>
              <a:rPr lang="en-US" sz="370" b="0" dirty="0" err="1">
                <a:solidFill>
                  <a:srgbClr val="D4D4D4"/>
                </a:solidFill>
                <a:effectLst/>
                <a:latin typeface="Consolas" panose="020B0609020204030204" pitchFamily="49" charset="0"/>
              </a:rPr>
              <a:t>im.shape</a:t>
            </a:r>
            <a:r>
              <a:rPr lang="en-US" sz="370" b="0" dirty="0">
                <a:solidFill>
                  <a:srgbClr val="D4D4D4"/>
                </a:solidFill>
                <a:effectLst/>
                <a:latin typeface="Consolas" panose="020B0609020204030204" pitchFamily="49" charset="0"/>
              </a:rPr>
              <a:t>[</a:t>
            </a:r>
            <a:r>
              <a:rPr lang="en-US" sz="370" b="0" dirty="0">
                <a:solidFill>
                  <a:srgbClr val="B5CEA8"/>
                </a:solidFill>
                <a:effectLst/>
                <a:latin typeface="Consolas" panose="020B0609020204030204" pitchFamily="49" charset="0"/>
              </a:rPr>
              <a:t>1</a:t>
            </a:r>
            <a:r>
              <a:rPr lang="en-US" sz="370" b="0" dirty="0">
                <a:solidFill>
                  <a:srgbClr val="D4D4D4"/>
                </a:solidFill>
                <a:effectLst/>
                <a:latin typeface="Consolas" panose="020B0609020204030204" pitchFamily="49" charset="0"/>
              </a:rPr>
              <a:t>]//</a:t>
            </a:r>
            <a:r>
              <a:rPr lang="en-US" sz="370" b="0" dirty="0">
                <a:solidFill>
                  <a:srgbClr val="B5CEA8"/>
                </a:solidFill>
                <a:effectLst/>
                <a:latin typeface="Consolas" panose="020B0609020204030204" pitchFamily="49" charset="0"/>
              </a:rPr>
              <a:t>15</a:t>
            </a:r>
            <a:r>
              <a:rPr lang="en-US" sz="370" b="0" dirty="0">
                <a:solidFill>
                  <a:srgbClr val="D4D4D4"/>
                </a:solidFill>
                <a:effectLst/>
                <a:latin typeface="Consolas" panose="020B0609020204030204" pitchFamily="49" charset="0"/>
              </a:rPr>
              <a:t>, </a:t>
            </a:r>
            <a:r>
              <a:rPr lang="en-US" sz="370" b="0" dirty="0">
                <a:solidFill>
                  <a:srgbClr val="B5CEA8"/>
                </a:solidFill>
                <a:effectLst/>
                <a:latin typeface="Consolas" panose="020B0609020204030204" pitchFamily="49" charset="0"/>
              </a:rPr>
              <a:t>20</a:t>
            </a:r>
            <a:r>
              <a:rPr lang="en-US" sz="370" b="0" dirty="0">
                <a:solidFill>
                  <a:srgbClr val="D4D4D4"/>
                </a:solidFill>
                <a:effectLst/>
                <a:latin typeface="Consolas" panose="020B0609020204030204" pitchFamily="49" charset="0"/>
              </a:rPr>
              <a:t>),</a:t>
            </a:r>
          </a:p>
          <a:p>
            <a:r>
              <a:rPr lang="en-US" sz="370" b="0" dirty="0">
                <a:solidFill>
                  <a:srgbClr val="D4D4D4"/>
                </a:solidFill>
                <a:effectLst/>
                <a:latin typeface="Consolas" panose="020B0609020204030204" pitchFamily="49" charset="0"/>
              </a:rPr>
              <a:t>                            cv2.FONT_HERSHEY_SIMPLEX, </a:t>
            </a:r>
            <a:r>
              <a:rPr lang="en-US" sz="370" b="0" dirty="0">
                <a:solidFill>
                  <a:srgbClr val="B5CEA8"/>
                </a:solidFill>
                <a:effectLst/>
                <a:latin typeface="Consolas" panose="020B0609020204030204" pitchFamily="49" charset="0"/>
              </a:rPr>
              <a:t>0.5</a:t>
            </a:r>
            <a:r>
              <a:rPr lang="en-US" sz="370" b="0" dirty="0">
                <a:solidFill>
                  <a:srgbClr val="D4D4D4"/>
                </a:solidFill>
                <a:effectLst/>
                <a:latin typeface="Consolas" panose="020B0609020204030204" pitchFamily="49" charset="0"/>
              </a:rPr>
              <a:t>, (</a:t>
            </a:r>
            <a:r>
              <a:rPr lang="en-US" sz="370" b="0" dirty="0">
                <a:solidFill>
                  <a:srgbClr val="B5CEA8"/>
                </a:solidFill>
                <a:effectLst/>
                <a:latin typeface="Consolas" panose="020B0609020204030204" pitchFamily="49" charset="0"/>
              </a:rPr>
              <a:t>0</a:t>
            </a:r>
            <a:r>
              <a:rPr lang="en-US" sz="370" b="0" dirty="0">
                <a:solidFill>
                  <a:srgbClr val="D4D4D4"/>
                </a:solidFill>
                <a:effectLst/>
                <a:latin typeface="Consolas" panose="020B0609020204030204" pitchFamily="49" charset="0"/>
              </a:rPr>
              <a:t>, </a:t>
            </a:r>
            <a:r>
              <a:rPr lang="en-US" sz="370" b="0" dirty="0">
                <a:solidFill>
                  <a:srgbClr val="B5CEA8"/>
                </a:solidFill>
                <a:effectLst/>
                <a:latin typeface="Consolas" panose="020B0609020204030204" pitchFamily="49" charset="0"/>
              </a:rPr>
              <a:t>0</a:t>
            </a:r>
            <a:r>
              <a:rPr lang="en-US" sz="370" b="0" dirty="0">
                <a:solidFill>
                  <a:srgbClr val="D4D4D4"/>
                </a:solidFill>
                <a:effectLst/>
                <a:latin typeface="Consolas" panose="020B0609020204030204" pitchFamily="49" charset="0"/>
              </a:rPr>
              <a:t>, </a:t>
            </a:r>
            <a:r>
              <a:rPr lang="en-US" sz="370" b="0" dirty="0">
                <a:solidFill>
                  <a:srgbClr val="B5CEA8"/>
                </a:solidFill>
                <a:effectLst/>
                <a:latin typeface="Consolas" panose="020B0609020204030204" pitchFamily="49" charset="0"/>
              </a:rPr>
              <a:t>0</a:t>
            </a:r>
            <a:r>
              <a:rPr lang="en-US" sz="370" b="0" dirty="0">
                <a:solidFill>
                  <a:srgbClr val="D4D4D4"/>
                </a:solidFill>
                <a:effectLst/>
                <a:latin typeface="Consolas" panose="020B0609020204030204" pitchFamily="49" charset="0"/>
              </a:rPr>
              <a:t>), </a:t>
            </a:r>
            <a:r>
              <a:rPr lang="en-US" sz="370" b="0" dirty="0">
                <a:solidFill>
                  <a:srgbClr val="B5CEA8"/>
                </a:solidFill>
                <a:effectLst/>
                <a:latin typeface="Consolas" panose="020B0609020204030204" pitchFamily="49" charset="0"/>
              </a:rPr>
              <a:t>1</a:t>
            </a:r>
            <a:r>
              <a:rPr lang="en-US" sz="370" b="0" dirty="0">
                <a:solidFill>
                  <a:srgbClr val="D4D4D4"/>
                </a:solidFill>
                <a:effectLst/>
                <a:latin typeface="Consolas" panose="020B0609020204030204" pitchFamily="49" charset="0"/>
              </a:rPr>
              <a:t>)</a:t>
            </a:r>
          </a:p>
          <a:p>
            <a:r>
              <a:rPr lang="en-US" sz="370" b="0" dirty="0">
                <a:solidFill>
                  <a:srgbClr val="D4D4D4"/>
                </a:solidFill>
                <a:effectLst/>
                <a:latin typeface="Consolas" panose="020B0609020204030204" pitchFamily="49" charset="0"/>
              </a:rPr>
              <a:t>                cv2.putText(</a:t>
            </a:r>
            <a:r>
              <a:rPr lang="en-US" sz="370" b="0" dirty="0" err="1">
                <a:solidFill>
                  <a:srgbClr val="D4D4D4"/>
                </a:solidFill>
                <a:effectLst/>
                <a:latin typeface="Consolas" panose="020B0609020204030204" pitchFamily="49" charset="0"/>
              </a:rPr>
              <a:t>bg_draw</a:t>
            </a:r>
            <a:r>
              <a:rPr lang="en-US" sz="370" b="0" dirty="0">
                <a:solidFill>
                  <a:srgbClr val="D4D4D4"/>
                </a:solidFill>
                <a:effectLst/>
                <a:latin typeface="Consolas" panose="020B0609020204030204" pitchFamily="49" charset="0"/>
              </a:rPr>
              <a:t>, </a:t>
            </a:r>
            <a:r>
              <a:rPr lang="en-US" sz="370" b="0" dirty="0" err="1">
                <a:solidFill>
                  <a:srgbClr val="569CD6"/>
                </a:solidFill>
                <a:effectLst/>
                <a:latin typeface="Consolas" panose="020B0609020204030204" pitchFamily="49" charset="0"/>
              </a:rPr>
              <a:t>f</a:t>
            </a:r>
            <a:r>
              <a:rPr lang="en-US" sz="370" b="0" dirty="0" err="1">
                <a:solidFill>
                  <a:srgbClr val="CE9178"/>
                </a:solidFill>
                <a:effectLst/>
                <a:latin typeface="Consolas" panose="020B0609020204030204" pitchFamily="49" charset="0"/>
              </a:rPr>
              <a:t>'ALPHA</a:t>
            </a:r>
            <a:r>
              <a:rPr lang="en-US" sz="370" b="0" dirty="0">
                <a:solidFill>
                  <a:srgbClr val="CE9178"/>
                </a:solidFill>
                <a:effectLst/>
                <a:latin typeface="Consolas" panose="020B0609020204030204" pitchFamily="49" charset="0"/>
              </a:rPr>
              <a:t> = </a:t>
            </a:r>
            <a:r>
              <a:rPr lang="en-US" sz="370" b="0" dirty="0">
                <a:solidFill>
                  <a:srgbClr val="D4D4D4"/>
                </a:solidFill>
                <a:effectLst/>
                <a:latin typeface="Consolas" panose="020B0609020204030204" pitchFamily="49" charset="0"/>
              </a:rPr>
              <a:t>{ALPHA}</a:t>
            </a:r>
            <a:r>
              <a:rPr lang="en-US" sz="370" b="0" dirty="0">
                <a:solidFill>
                  <a:srgbClr val="CE9178"/>
                </a:solidFill>
                <a:effectLst/>
                <a:latin typeface="Consolas" panose="020B0609020204030204" pitchFamily="49" charset="0"/>
              </a:rPr>
              <a:t>, TM = </a:t>
            </a:r>
            <a:r>
              <a:rPr lang="en-US" sz="370" b="0" dirty="0">
                <a:solidFill>
                  <a:srgbClr val="D4D4D4"/>
                </a:solidFill>
                <a:effectLst/>
                <a:latin typeface="Consolas" panose="020B0609020204030204" pitchFamily="49" charset="0"/>
              </a:rPr>
              <a:t>{TM}</a:t>
            </a:r>
            <a:r>
              <a:rPr lang="en-US" sz="370" b="0" dirty="0">
                <a:solidFill>
                  <a:srgbClr val="CE9178"/>
                </a:solidFill>
                <a:effectLst/>
                <a:latin typeface="Consolas" panose="020B0609020204030204" pitchFamily="49" charset="0"/>
              </a:rPr>
              <a:t>'</a:t>
            </a:r>
            <a:r>
              <a:rPr lang="en-US" sz="370" b="0" dirty="0">
                <a:solidFill>
                  <a:srgbClr val="D4D4D4"/>
                </a:solidFill>
                <a:effectLst/>
                <a:latin typeface="Consolas" panose="020B0609020204030204" pitchFamily="49" charset="0"/>
              </a:rPr>
              <a:t>, (</a:t>
            </a:r>
            <a:r>
              <a:rPr lang="en-US" sz="370" b="0" dirty="0" err="1">
                <a:solidFill>
                  <a:srgbClr val="D4D4D4"/>
                </a:solidFill>
                <a:effectLst/>
                <a:latin typeface="Consolas" panose="020B0609020204030204" pitchFamily="49" charset="0"/>
              </a:rPr>
              <a:t>im.shape</a:t>
            </a:r>
            <a:r>
              <a:rPr lang="en-US" sz="370" b="0" dirty="0">
                <a:solidFill>
                  <a:srgbClr val="D4D4D4"/>
                </a:solidFill>
                <a:effectLst/>
                <a:latin typeface="Consolas" panose="020B0609020204030204" pitchFamily="49" charset="0"/>
              </a:rPr>
              <a:t>[</a:t>
            </a:r>
            <a:r>
              <a:rPr lang="en-US" sz="370" b="0" dirty="0">
                <a:solidFill>
                  <a:srgbClr val="B5CEA8"/>
                </a:solidFill>
                <a:effectLst/>
                <a:latin typeface="Consolas" panose="020B0609020204030204" pitchFamily="49" charset="0"/>
              </a:rPr>
              <a:t>1</a:t>
            </a:r>
            <a:r>
              <a:rPr lang="en-US" sz="370" b="0" dirty="0">
                <a:solidFill>
                  <a:srgbClr val="D4D4D4"/>
                </a:solidFill>
                <a:effectLst/>
                <a:latin typeface="Consolas" panose="020B0609020204030204" pitchFamily="49" charset="0"/>
              </a:rPr>
              <a:t>]//</a:t>
            </a:r>
            <a:r>
              <a:rPr lang="en-US" sz="370" b="0" dirty="0">
                <a:solidFill>
                  <a:srgbClr val="B5CEA8"/>
                </a:solidFill>
                <a:effectLst/>
                <a:latin typeface="Consolas" panose="020B0609020204030204" pitchFamily="49" charset="0"/>
              </a:rPr>
              <a:t>15</a:t>
            </a:r>
            <a:r>
              <a:rPr lang="en-US" sz="370" b="0" dirty="0">
                <a:solidFill>
                  <a:srgbClr val="D4D4D4"/>
                </a:solidFill>
                <a:effectLst/>
                <a:latin typeface="Consolas" panose="020B0609020204030204" pitchFamily="49" charset="0"/>
              </a:rPr>
              <a:t>, </a:t>
            </a:r>
            <a:r>
              <a:rPr lang="en-US" sz="370" b="0" dirty="0">
                <a:solidFill>
                  <a:srgbClr val="B5CEA8"/>
                </a:solidFill>
                <a:effectLst/>
                <a:latin typeface="Consolas" panose="020B0609020204030204" pitchFamily="49" charset="0"/>
              </a:rPr>
              <a:t>40</a:t>
            </a:r>
            <a:r>
              <a:rPr lang="en-US" sz="370" b="0" dirty="0">
                <a:solidFill>
                  <a:srgbClr val="D4D4D4"/>
                </a:solidFill>
                <a:effectLst/>
                <a:latin typeface="Consolas" panose="020B0609020204030204" pitchFamily="49" charset="0"/>
              </a:rPr>
              <a:t>),</a:t>
            </a:r>
          </a:p>
          <a:p>
            <a:r>
              <a:rPr lang="en-US" sz="370" b="0" dirty="0">
                <a:solidFill>
                  <a:srgbClr val="D4D4D4"/>
                </a:solidFill>
                <a:effectLst/>
                <a:latin typeface="Consolas" panose="020B0609020204030204" pitchFamily="49" charset="0"/>
              </a:rPr>
              <a:t>                            cv2.FONT_HERSHEY_SIMPLEX, </a:t>
            </a:r>
            <a:r>
              <a:rPr lang="en-US" sz="370" b="0" dirty="0">
                <a:solidFill>
                  <a:srgbClr val="B5CEA8"/>
                </a:solidFill>
                <a:effectLst/>
                <a:latin typeface="Consolas" panose="020B0609020204030204" pitchFamily="49" charset="0"/>
              </a:rPr>
              <a:t>0.5</a:t>
            </a:r>
            <a:r>
              <a:rPr lang="en-US" sz="370" b="0" dirty="0">
                <a:solidFill>
                  <a:srgbClr val="D4D4D4"/>
                </a:solidFill>
                <a:effectLst/>
                <a:latin typeface="Consolas" panose="020B0609020204030204" pitchFamily="49" charset="0"/>
              </a:rPr>
              <a:t>, (</a:t>
            </a:r>
            <a:r>
              <a:rPr lang="en-US" sz="370" b="0" dirty="0">
                <a:solidFill>
                  <a:srgbClr val="B5CEA8"/>
                </a:solidFill>
                <a:effectLst/>
                <a:latin typeface="Consolas" panose="020B0609020204030204" pitchFamily="49" charset="0"/>
              </a:rPr>
              <a:t>0</a:t>
            </a:r>
            <a:r>
              <a:rPr lang="en-US" sz="370" b="0" dirty="0">
                <a:solidFill>
                  <a:srgbClr val="D4D4D4"/>
                </a:solidFill>
                <a:effectLst/>
                <a:latin typeface="Consolas" panose="020B0609020204030204" pitchFamily="49" charset="0"/>
              </a:rPr>
              <a:t>, </a:t>
            </a:r>
            <a:r>
              <a:rPr lang="en-US" sz="370" b="0" dirty="0">
                <a:solidFill>
                  <a:srgbClr val="B5CEA8"/>
                </a:solidFill>
                <a:effectLst/>
                <a:latin typeface="Consolas" panose="020B0609020204030204" pitchFamily="49" charset="0"/>
              </a:rPr>
              <a:t>0</a:t>
            </a:r>
            <a:r>
              <a:rPr lang="en-US" sz="370" b="0" dirty="0">
                <a:solidFill>
                  <a:srgbClr val="D4D4D4"/>
                </a:solidFill>
                <a:effectLst/>
                <a:latin typeface="Consolas" panose="020B0609020204030204" pitchFamily="49" charset="0"/>
              </a:rPr>
              <a:t>, </a:t>
            </a:r>
            <a:r>
              <a:rPr lang="en-US" sz="370" b="0" dirty="0">
                <a:solidFill>
                  <a:srgbClr val="B5CEA8"/>
                </a:solidFill>
                <a:effectLst/>
                <a:latin typeface="Consolas" panose="020B0609020204030204" pitchFamily="49" charset="0"/>
              </a:rPr>
              <a:t>0</a:t>
            </a:r>
            <a:r>
              <a:rPr lang="en-US" sz="370" b="0" dirty="0">
                <a:solidFill>
                  <a:srgbClr val="D4D4D4"/>
                </a:solidFill>
                <a:effectLst/>
                <a:latin typeface="Consolas" panose="020B0609020204030204" pitchFamily="49" charset="0"/>
              </a:rPr>
              <a:t>), </a:t>
            </a:r>
            <a:r>
              <a:rPr lang="en-US" sz="370" b="0" dirty="0">
                <a:solidFill>
                  <a:srgbClr val="B5CEA8"/>
                </a:solidFill>
                <a:effectLst/>
                <a:latin typeface="Consolas" panose="020B0609020204030204" pitchFamily="49" charset="0"/>
              </a:rPr>
              <a:t>1</a:t>
            </a:r>
            <a:r>
              <a:rPr lang="en-US" sz="370" b="0" dirty="0">
                <a:solidFill>
                  <a:srgbClr val="D4D4D4"/>
                </a:solidFill>
                <a:effectLst/>
                <a:latin typeface="Consolas" panose="020B0609020204030204" pitchFamily="49" charset="0"/>
              </a:rPr>
              <a:t>)</a:t>
            </a:r>
          </a:p>
          <a:p>
            <a:br>
              <a:rPr lang="en-US" sz="370" b="0" dirty="0">
                <a:solidFill>
                  <a:srgbClr val="D4D4D4"/>
                </a:solidFill>
                <a:effectLst/>
                <a:latin typeface="Consolas" panose="020B0609020204030204" pitchFamily="49" charset="0"/>
              </a:rPr>
            </a:br>
            <a:r>
              <a:rPr lang="en-US" sz="370" b="0" dirty="0">
                <a:solidFill>
                  <a:srgbClr val="D4D4D4"/>
                </a:solidFill>
                <a:effectLst/>
                <a:latin typeface="Consolas" panose="020B0609020204030204" pitchFamily="49" charset="0"/>
              </a:rPr>
              <a:t>                </a:t>
            </a:r>
            <a:r>
              <a:rPr lang="en-US" sz="370" b="0" dirty="0" err="1">
                <a:solidFill>
                  <a:srgbClr val="D4D4D4"/>
                </a:solidFill>
                <a:effectLst/>
                <a:latin typeface="Consolas" panose="020B0609020204030204" pitchFamily="49" charset="0"/>
              </a:rPr>
              <a:t>fg_draw</a:t>
            </a:r>
            <a:r>
              <a:rPr lang="en-US" sz="370" b="0" dirty="0">
                <a:solidFill>
                  <a:srgbClr val="D4D4D4"/>
                </a:solidFill>
                <a:effectLst/>
                <a:latin typeface="Consolas" panose="020B0609020204030204" pitchFamily="49" charset="0"/>
              </a:rPr>
              <a:t> = cv2.cvtColor(</a:t>
            </a:r>
            <a:r>
              <a:rPr lang="en-US" sz="370" b="0" dirty="0" err="1">
                <a:solidFill>
                  <a:srgbClr val="D4D4D4"/>
                </a:solidFill>
                <a:effectLst/>
                <a:latin typeface="Consolas" panose="020B0609020204030204" pitchFamily="49" charset="0"/>
              </a:rPr>
              <a:t>fg_mask</a:t>
            </a:r>
            <a:r>
              <a:rPr lang="en-US" sz="370" b="0" dirty="0">
                <a:solidFill>
                  <a:srgbClr val="D4D4D4"/>
                </a:solidFill>
                <a:effectLst/>
                <a:latin typeface="Consolas" panose="020B0609020204030204" pitchFamily="49" charset="0"/>
              </a:rPr>
              <a:t>, cv2.COLOR_BGR2GRAY)</a:t>
            </a:r>
          </a:p>
          <a:p>
            <a:r>
              <a:rPr lang="en-US" sz="370" b="0" dirty="0">
                <a:solidFill>
                  <a:srgbClr val="D4D4D4"/>
                </a:solidFill>
                <a:effectLst/>
                <a:latin typeface="Consolas" panose="020B0609020204030204" pitchFamily="49" charset="0"/>
              </a:rPr>
              <a:t>                cv2.putText(</a:t>
            </a:r>
            <a:r>
              <a:rPr lang="en-US" sz="370" b="0" dirty="0" err="1">
                <a:solidFill>
                  <a:srgbClr val="D4D4D4"/>
                </a:solidFill>
                <a:effectLst/>
                <a:latin typeface="Consolas" panose="020B0609020204030204" pitchFamily="49" charset="0"/>
              </a:rPr>
              <a:t>fg_draw</a:t>
            </a:r>
            <a:r>
              <a:rPr lang="en-US" sz="370" b="0" dirty="0">
                <a:solidFill>
                  <a:srgbClr val="D4D4D4"/>
                </a:solidFill>
                <a:effectLst/>
                <a:latin typeface="Consolas" panose="020B0609020204030204" pitchFamily="49" charset="0"/>
              </a:rPr>
              <a:t>, </a:t>
            </a:r>
            <a:r>
              <a:rPr lang="en-US" sz="370" b="0" dirty="0" err="1">
                <a:solidFill>
                  <a:srgbClr val="569CD6"/>
                </a:solidFill>
                <a:effectLst/>
                <a:latin typeface="Consolas" panose="020B0609020204030204" pitchFamily="49" charset="0"/>
              </a:rPr>
              <a:t>f</a:t>
            </a:r>
            <a:r>
              <a:rPr lang="en-US" sz="370" b="0" dirty="0" err="1">
                <a:solidFill>
                  <a:srgbClr val="CE9178"/>
                </a:solidFill>
                <a:effectLst/>
                <a:latin typeface="Consolas" panose="020B0609020204030204" pitchFamily="49" charset="0"/>
              </a:rPr>
              <a:t>'Frame</a:t>
            </a:r>
            <a:r>
              <a:rPr lang="en-US" sz="370" b="0" dirty="0">
                <a:solidFill>
                  <a:srgbClr val="CE9178"/>
                </a:solidFill>
                <a:effectLst/>
                <a:latin typeface="Consolas" panose="020B0609020204030204" pitchFamily="49" charset="0"/>
              </a:rPr>
              <a:t> </a:t>
            </a:r>
            <a:r>
              <a:rPr lang="en-US" sz="370" b="0" dirty="0">
                <a:solidFill>
                  <a:srgbClr val="D4D4D4"/>
                </a:solidFill>
                <a:effectLst/>
                <a:latin typeface="Consolas" panose="020B0609020204030204" pitchFamily="49" charset="0"/>
              </a:rPr>
              <a:t>{fr+</a:t>
            </a:r>
            <a:r>
              <a:rPr lang="en-US" sz="370" b="0" dirty="0">
                <a:solidFill>
                  <a:srgbClr val="B5CEA8"/>
                </a:solidFill>
                <a:effectLst/>
                <a:latin typeface="Consolas" panose="020B0609020204030204" pitchFamily="49" charset="0"/>
              </a:rPr>
              <a:t>1</a:t>
            </a:r>
            <a:r>
              <a:rPr lang="en-US" sz="370" b="0" dirty="0">
                <a:solidFill>
                  <a:srgbClr val="D4D4D4"/>
                </a:solidFill>
                <a:effectLst/>
                <a:latin typeface="Consolas" panose="020B0609020204030204" pitchFamily="49" charset="0"/>
              </a:rPr>
              <a:t>}</a:t>
            </a:r>
            <a:r>
              <a:rPr lang="en-US" sz="370" b="0" dirty="0">
                <a:solidFill>
                  <a:srgbClr val="CE9178"/>
                </a:solidFill>
                <a:effectLst/>
                <a:latin typeface="Consolas" panose="020B0609020204030204" pitchFamily="49" charset="0"/>
              </a:rPr>
              <a:t>/</a:t>
            </a:r>
            <a:r>
              <a:rPr lang="en-US" sz="370" b="0" dirty="0">
                <a:solidFill>
                  <a:srgbClr val="D4D4D4"/>
                </a:solidFill>
                <a:effectLst/>
                <a:latin typeface="Consolas" panose="020B0609020204030204" pitchFamily="49" charset="0"/>
              </a:rPr>
              <a:t>{n}</a:t>
            </a:r>
            <a:r>
              <a:rPr lang="en-US" sz="370" b="0" dirty="0">
                <a:solidFill>
                  <a:srgbClr val="CE9178"/>
                </a:solidFill>
                <a:effectLst/>
                <a:latin typeface="Consolas" panose="020B0609020204030204" pitchFamily="49" charset="0"/>
              </a:rPr>
              <a:t>'</a:t>
            </a:r>
            <a:r>
              <a:rPr lang="en-US" sz="370" b="0" dirty="0">
                <a:solidFill>
                  <a:srgbClr val="D4D4D4"/>
                </a:solidFill>
                <a:effectLst/>
                <a:latin typeface="Consolas" panose="020B0609020204030204" pitchFamily="49" charset="0"/>
              </a:rPr>
              <a:t>, (</a:t>
            </a:r>
            <a:r>
              <a:rPr lang="en-US" sz="370" b="0" dirty="0" err="1">
                <a:solidFill>
                  <a:srgbClr val="D4D4D4"/>
                </a:solidFill>
                <a:effectLst/>
                <a:latin typeface="Consolas" panose="020B0609020204030204" pitchFamily="49" charset="0"/>
              </a:rPr>
              <a:t>im.shape</a:t>
            </a:r>
            <a:r>
              <a:rPr lang="en-US" sz="370" b="0" dirty="0">
                <a:solidFill>
                  <a:srgbClr val="D4D4D4"/>
                </a:solidFill>
                <a:effectLst/>
                <a:latin typeface="Consolas" panose="020B0609020204030204" pitchFamily="49" charset="0"/>
              </a:rPr>
              <a:t>[</a:t>
            </a:r>
            <a:r>
              <a:rPr lang="en-US" sz="370" b="0" dirty="0">
                <a:solidFill>
                  <a:srgbClr val="B5CEA8"/>
                </a:solidFill>
                <a:effectLst/>
                <a:latin typeface="Consolas" panose="020B0609020204030204" pitchFamily="49" charset="0"/>
              </a:rPr>
              <a:t>1</a:t>
            </a:r>
            <a:r>
              <a:rPr lang="en-US" sz="370" b="0" dirty="0">
                <a:solidFill>
                  <a:srgbClr val="D4D4D4"/>
                </a:solidFill>
                <a:effectLst/>
                <a:latin typeface="Consolas" panose="020B0609020204030204" pitchFamily="49" charset="0"/>
              </a:rPr>
              <a:t>]//</a:t>
            </a:r>
            <a:r>
              <a:rPr lang="en-US" sz="370" b="0" dirty="0">
                <a:solidFill>
                  <a:srgbClr val="B5CEA8"/>
                </a:solidFill>
                <a:effectLst/>
                <a:latin typeface="Consolas" panose="020B0609020204030204" pitchFamily="49" charset="0"/>
              </a:rPr>
              <a:t>15</a:t>
            </a:r>
            <a:r>
              <a:rPr lang="en-US" sz="370" b="0" dirty="0">
                <a:solidFill>
                  <a:srgbClr val="D4D4D4"/>
                </a:solidFill>
                <a:effectLst/>
                <a:latin typeface="Consolas" panose="020B0609020204030204" pitchFamily="49" charset="0"/>
              </a:rPr>
              <a:t>, </a:t>
            </a:r>
            <a:r>
              <a:rPr lang="en-US" sz="370" b="0" dirty="0">
                <a:solidFill>
                  <a:srgbClr val="B5CEA8"/>
                </a:solidFill>
                <a:effectLst/>
                <a:latin typeface="Consolas" panose="020B0609020204030204" pitchFamily="49" charset="0"/>
              </a:rPr>
              <a:t>20</a:t>
            </a:r>
            <a:r>
              <a:rPr lang="en-US" sz="370" b="0" dirty="0">
                <a:solidFill>
                  <a:srgbClr val="D4D4D4"/>
                </a:solidFill>
                <a:effectLst/>
                <a:latin typeface="Consolas" panose="020B0609020204030204" pitchFamily="49" charset="0"/>
              </a:rPr>
              <a:t>),</a:t>
            </a:r>
          </a:p>
          <a:p>
            <a:r>
              <a:rPr lang="en-US" sz="370" b="0" dirty="0">
                <a:solidFill>
                  <a:srgbClr val="D4D4D4"/>
                </a:solidFill>
                <a:effectLst/>
                <a:latin typeface="Consolas" panose="020B0609020204030204" pitchFamily="49" charset="0"/>
              </a:rPr>
              <a:t>                            cv2.FONT_HERSHEY_SIMPLEX, </a:t>
            </a:r>
            <a:r>
              <a:rPr lang="en-US" sz="370" b="0" dirty="0">
                <a:solidFill>
                  <a:srgbClr val="B5CEA8"/>
                </a:solidFill>
                <a:effectLst/>
                <a:latin typeface="Consolas" panose="020B0609020204030204" pitchFamily="49" charset="0"/>
              </a:rPr>
              <a:t>0.5</a:t>
            </a:r>
            <a:r>
              <a:rPr lang="en-US" sz="370" b="0" dirty="0">
                <a:solidFill>
                  <a:srgbClr val="D4D4D4"/>
                </a:solidFill>
                <a:effectLst/>
                <a:latin typeface="Consolas" panose="020B0609020204030204" pitchFamily="49" charset="0"/>
              </a:rPr>
              <a:t>, (</a:t>
            </a:r>
            <a:r>
              <a:rPr lang="en-US" sz="370" b="0" dirty="0">
                <a:solidFill>
                  <a:srgbClr val="B5CEA8"/>
                </a:solidFill>
                <a:effectLst/>
                <a:latin typeface="Consolas" panose="020B0609020204030204" pitchFamily="49" charset="0"/>
              </a:rPr>
              <a:t>255</a:t>
            </a:r>
            <a:r>
              <a:rPr lang="en-US" sz="370" b="0" dirty="0">
                <a:solidFill>
                  <a:srgbClr val="D4D4D4"/>
                </a:solidFill>
                <a:effectLst/>
                <a:latin typeface="Consolas" panose="020B0609020204030204" pitchFamily="49" charset="0"/>
              </a:rPr>
              <a:t>, </a:t>
            </a:r>
            <a:r>
              <a:rPr lang="en-US" sz="370" b="0" dirty="0">
                <a:solidFill>
                  <a:srgbClr val="B5CEA8"/>
                </a:solidFill>
                <a:effectLst/>
                <a:latin typeface="Consolas" panose="020B0609020204030204" pitchFamily="49" charset="0"/>
              </a:rPr>
              <a:t>255</a:t>
            </a:r>
            <a:r>
              <a:rPr lang="en-US" sz="370" b="0" dirty="0">
                <a:solidFill>
                  <a:srgbClr val="D4D4D4"/>
                </a:solidFill>
                <a:effectLst/>
                <a:latin typeface="Consolas" panose="020B0609020204030204" pitchFamily="49" charset="0"/>
              </a:rPr>
              <a:t>, </a:t>
            </a:r>
            <a:r>
              <a:rPr lang="en-US" sz="370" b="0" dirty="0">
                <a:solidFill>
                  <a:srgbClr val="B5CEA8"/>
                </a:solidFill>
                <a:effectLst/>
                <a:latin typeface="Consolas" panose="020B0609020204030204" pitchFamily="49" charset="0"/>
              </a:rPr>
              <a:t>255</a:t>
            </a:r>
            <a:r>
              <a:rPr lang="en-US" sz="370" b="0" dirty="0">
                <a:solidFill>
                  <a:srgbClr val="D4D4D4"/>
                </a:solidFill>
                <a:effectLst/>
                <a:latin typeface="Consolas" panose="020B0609020204030204" pitchFamily="49" charset="0"/>
              </a:rPr>
              <a:t>), </a:t>
            </a:r>
            <a:r>
              <a:rPr lang="en-US" sz="370" b="0" dirty="0">
                <a:solidFill>
                  <a:srgbClr val="B5CEA8"/>
                </a:solidFill>
                <a:effectLst/>
                <a:latin typeface="Consolas" panose="020B0609020204030204" pitchFamily="49" charset="0"/>
              </a:rPr>
              <a:t>1</a:t>
            </a:r>
            <a:r>
              <a:rPr lang="en-US" sz="370" b="0" dirty="0">
                <a:solidFill>
                  <a:srgbClr val="D4D4D4"/>
                </a:solidFill>
                <a:effectLst/>
                <a:latin typeface="Consolas" panose="020B0609020204030204" pitchFamily="49" charset="0"/>
              </a:rPr>
              <a:t>)</a:t>
            </a:r>
          </a:p>
          <a:p>
            <a:r>
              <a:rPr lang="en-US" sz="370" b="0" dirty="0">
                <a:solidFill>
                  <a:srgbClr val="D4D4D4"/>
                </a:solidFill>
                <a:effectLst/>
                <a:latin typeface="Consolas" panose="020B0609020204030204" pitchFamily="49" charset="0"/>
              </a:rPr>
              <a:t>                cv2.putText(</a:t>
            </a:r>
            <a:r>
              <a:rPr lang="en-US" sz="370" b="0" dirty="0" err="1">
                <a:solidFill>
                  <a:srgbClr val="D4D4D4"/>
                </a:solidFill>
                <a:effectLst/>
                <a:latin typeface="Consolas" panose="020B0609020204030204" pitchFamily="49" charset="0"/>
              </a:rPr>
              <a:t>fg_draw</a:t>
            </a:r>
            <a:r>
              <a:rPr lang="en-US" sz="370" b="0" dirty="0">
                <a:solidFill>
                  <a:srgbClr val="D4D4D4"/>
                </a:solidFill>
                <a:effectLst/>
                <a:latin typeface="Consolas" panose="020B0609020204030204" pitchFamily="49" charset="0"/>
              </a:rPr>
              <a:t>, </a:t>
            </a:r>
            <a:r>
              <a:rPr lang="en-US" sz="370" b="0" dirty="0" err="1">
                <a:solidFill>
                  <a:srgbClr val="569CD6"/>
                </a:solidFill>
                <a:effectLst/>
                <a:latin typeface="Consolas" panose="020B0609020204030204" pitchFamily="49" charset="0"/>
              </a:rPr>
              <a:t>f</a:t>
            </a:r>
            <a:r>
              <a:rPr lang="en-US" sz="370" b="0" dirty="0" err="1">
                <a:solidFill>
                  <a:srgbClr val="CE9178"/>
                </a:solidFill>
                <a:effectLst/>
                <a:latin typeface="Consolas" panose="020B0609020204030204" pitchFamily="49" charset="0"/>
              </a:rPr>
              <a:t>'ALPHA</a:t>
            </a:r>
            <a:r>
              <a:rPr lang="en-US" sz="370" b="0" dirty="0">
                <a:solidFill>
                  <a:srgbClr val="CE9178"/>
                </a:solidFill>
                <a:effectLst/>
                <a:latin typeface="Consolas" panose="020B0609020204030204" pitchFamily="49" charset="0"/>
              </a:rPr>
              <a:t> = </a:t>
            </a:r>
            <a:r>
              <a:rPr lang="en-US" sz="370" b="0" dirty="0">
                <a:solidFill>
                  <a:srgbClr val="D4D4D4"/>
                </a:solidFill>
                <a:effectLst/>
                <a:latin typeface="Consolas" panose="020B0609020204030204" pitchFamily="49" charset="0"/>
              </a:rPr>
              <a:t>{ALPHA}</a:t>
            </a:r>
            <a:r>
              <a:rPr lang="en-US" sz="370" b="0" dirty="0">
                <a:solidFill>
                  <a:srgbClr val="CE9178"/>
                </a:solidFill>
                <a:effectLst/>
                <a:latin typeface="Consolas" panose="020B0609020204030204" pitchFamily="49" charset="0"/>
              </a:rPr>
              <a:t>, TM = </a:t>
            </a:r>
            <a:r>
              <a:rPr lang="en-US" sz="370" b="0" dirty="0">
                <a:solidFill>
                  <a:srgbClr val="D4D4D4"/>
                </a:solidFill>
                <a:effectLst/>
                <a:latin typeface="Consolas" panose="020B0609020204030204" pitchFamily="49" charset="0"/>
              </a:rPr>
              <a:t>{TM}</a:t>
            </a:r>
            <a:r>
              <a:rPr lang="en-US" sz="370" b="0" dirty="0">
                <a:solidFill>
                  <a:srgbClr val="CE9178"/>
                </a:solidFill>
                <a:effectLst/>
                <a:latin typeface="Consolas" panose="020B0609020204030204" pitchFamily="49" charset="0"/>
              </a:rPr>
              <a:t>'</a:t>
            </a:r>
            <a:r>
              <a:rPr lang="en-US" sz="370" b="0" dirty="0">
                <a:solidFill>
                  <a:srgbClr val="D4D4D4"/>
                </a:solidFill>
                <a:effectLst/>
                <a:latin typeface="Consolas" panose="020B0609020204030204" pitchFamily="49" charset="0"/>
              </a:rPr>
              <a:t>, (</a:t>
            </a:r>
            <a:r>
              <a:rPr lang="en-US" sz="370" b="0" dirty="0" err="1">
                <a:solidFill>
                  <a:srgbClr val="D4D4D4"/>
                </a:solidFill>
                <a:effectLst/>
                <a:latin typeface="Consolas" panose="020B0609020204030204" pitchFamily="49" charset="0"/>
              </a:rPr>
              <a:t>im.shape</a:t>
            </a:r>
            <a:r>
              <a:rPr lang="en-US" sz="370" b="0" dirty="0">
                <a:solidFill>
                  <a:srgbClr val="D4D4D4"/>
                </a:solidFill>
                <a:effectLst/>
                <a:latin typeface="Consolas" panose="020B0609020204030204" pitchFamily="49" charset="0"/>
              </a:rPr>
              <a:t>[</a:t>
            </a:r>
            <a:r>
              <a:rPr lang="en-US" sz="370" b="0" dirty="0">
                <a:solidFill>
                  <a:srgbClr val="B5CEA8"/>
                </a:solidFill>
                <a:effectLst/>
                <a:latin typeface="Consolas" panose="020B0609020204030204" pitchFamily="49" charset="0"/>
              </a:rPr>
              <a:t>1</a:t>
            </a:r>
            <a:r>
              <a:rPr lang="en-US" sz="370" b="0" dirty="0">
                <a:solidFill>
                  <a:srgbClr val="D4D4D4"/>
                </a:solidFill>
                <a:effectLst/>
                <a:latin typeface="Consolas" panose="020B0609020204030204" pitchFamily="49" charset="0"/>
              </a:rPr>
              <a:t>]//</a:t>
            </a:r>
            <a:r>
              <a:rPr lang="en-US" sz="370" b="0" dirty="0">
                <a:solidFill>
                  <a:srgbClr val="B5CEA8"/>
                </a:solidFill>
                <a:effectLst/>
                <a:latin typeface="Consolas" panose="020B0609020204030204" pitchFamily="49" charset="0"/>
              </a:rPr>
              <a:t>15</a:t>
            </a:r>
            <a:r>
              <a:rPr lang="en-US" sz="370" b="0" dirty="0">
                <a:solidFill>
                  <a:srgbClr val="D4D4D4"/>
                </a:solidFill>
                <a:effectLst/>
                <a:latin typeface="Consolas" panose="020B0609020204030204" pitchFamily="49" charset="0"/>
              </a:rPr>
              <a:t>, </a:t>
            </a:r>
            <a:r>
              <a:rPr lang="en-US" sz="370" b="0" dirty="0">
                <a:solidFill>
                  <a:srgbClr val="B5CEA8"/>
                </a:solidFill>
                <a:effectLst/>
                <a:latin typeface="Consolas" panose="020B0609020204030204" pitchFamily="49" charset="0"/>
              </a:rPr>
              <a:t>40</a:t>
            </a:r>
            <a:r>
              <a:rPr lang="en-US" sz="370" b="0" dirty="0">
                <a:solidFill>
                  <a:srgbClr val="D4D4D4"/>
                </a:solidFill>
                <a:effectLst/>
                <a:latin typeface="Consolas" panose="020B0609020204030204" pitchFamily="49" charset="0"/>
              </a:rPr>
              <a:t>),</a:t>
            </a:r>
          </a:p>
          <a:p>
            <a:r>
              <a:rPr lang="en-US" sz="370" b="0" dirty="0">
                <a:solidFill>
                  <a:srgbClr val="D4D4D4"/>
                </a:solidFill>
                <a:effectLst/>
                <a:latin typeface="Consolas" panose="020B0609020204030204" pitchFamily="49" charset="0"/>
              </a:rPr>
              <a:t>                            cv2.FONT_HERSHEY_SIMPLEX, </a:t>
            </a:r>
            <a:r>
              <a:rPr lang="en-US" sz="370" b="0" dirty="0">
                <a:solidFill>
                  <a:srgbClr val="B5CEA8"/>
                </a:solidFill>
                <a:effectLst/>
                <a:latin typeface="Consolas" panose="020B0609020204030204" pitchFamily="49" charset="0"/>
              </a:rPr>
              <a:t>0.5</a:t>
            </a:r>
            <a:r>
              <a:rPr lang="en-US" sz="370" b="0" dirty="0">
                <a:solidFill>
                  <a:srgbClr val="D4D4D4"/>
                </a:solidFill>
                <a:effectLst/>
                <a:latin typeface="Consolas" panose="020B0609020204030204" pitchFamily="49" charset="0"/>
              </a:rPr>
              <a:t>, (</a:t>
            </a:r>
            <a:r>
              <a:rPr lang="en-US" sz="370" b="0" dirty="0">
                <a:solidFill>
                  <a:srgbClr val="B5CEA8"/>
                </a:solidFill>
                <a:effectLst/>
                <a:latin typeface="Consolas" panose="020B0609020204030204" pitchFamily="49" charset="0"/>
              </a:rPr>
              <a:t>255</a:t>
            </a:r>
            <a:r>
              <a:rPr lang="en-US" sz="370" b="0" dirty="0">
                <a:solidFill>
                  <a:srgbClr val="D4D4D4"/>
                </a:solidFill>
                <a:effectLst/>
                <a:latin typeface="Consolas" panose="020B0609020204030204" pitchFamily="49" charset="0"/>
              </a:rPr>
              <a:t>, </a:t>
            </a:r>
            <a:r>
              <a:rPr lang="en-US" sz="370" b="0" dirty="0">
                <a:solidFill>
                  <a:srgbClr val="B5CEA8"/>
                </a:solidFill>
                <a:effectLst/>
                <a:latin typeface="Consolas" panose="020B0609020204030204" pitchFamily="49" charset="0"/>
              </a:rPr>
              <a:t>255</a:t>
            </a:r>
            <a:r>
              <a:rPr lang="en-US" sz="370" b="0" dirty="0">
                <a:solidFill>
                  <a:srgbClr val="D4D4D4"/>
                </a:solidFill>
                <a:effectLst/>
                <a:latin typeface="Consolas" panose="020B0609020204030204" pitchFamily="49" charset="0"/>
              </a:rPr>
              <a:t>, </a:t>
            </a:r>
            <a:r>
              <a:rPr lang="en-US" sz="370" b="0" dirty="0">
                <a:solidFill>
                  <a:srgbClr val="B5CEA8"/>
                </a:solidFill>
                <a:effectLst/>
                <a:latin typeface="Consolas" panose="020B0609020204030204" pitchFamily="49" charset="0"/>
              </a:rPr>
              <a:t>255</a:t>
            </a:r>
            <a:r>
              <a:rPr lang="en-US" sz="370" b="0" dirty="0">
                <a:solidFill>
                  <a:srgbClr val="D4D4D4"/>
                </a:solidFill>
                <a:effectLst/>
                <a:latin typeface="Consolas" panose="020B0609020204030204" pitchFamily="49" charset="0"/>
              </a:rPr>
              <a:t>), </a:t>
            </a:r>
            <a:r>
              <a:rPr lang="en-US" sz="370" b="0" dirty="0">
                <a:solidFill>
                  <a:srgbClr val="B5CEA8"/>
                </a:solidFill>
                <a:effectLst/>
                <a:latin typeface="Consolas" panose="020B0609020204030204" pitchFamily="49" charset="0"/>
              </a:rPr>
              <a:t>1</a:t>
            </a:r>
            <a:r>
              <a:rPr lang="en-US" sz="370" b="0" dirty="0">
                <a:solidFill>
                  <a:srgbClr val="D4D4D4"/>
                </a:solidFill>
                <a:effectLst/>
                <a:latin typeface="Consolas" panose="020B0609020204030204" pitchFamily="49" charset="0"/>
              </a:rPr>
              <a:t>)</a:t>
            </a:r>
          </a:p>
          <a:p>
            <a:br>
              <a:rPr lang="en-US" sz="370" b="0" dirty="0">
                <a:solidFill>
                  <a:srgbClr val="D4D4D4"/>
                </a:solidFill>
                <a:effectLst/>
                <a:latin typeface="Consolas" panose="020B0609020204030204" pitchFamily="49" charset="0"/>
              </a:rPr>
            </a:br>
            <a:r>
              <a:rPr lang="en-US" sz="370" b="0" dirty="0">
                <a:solidFill>
                  <a:srgbClr val="D4D4D4"/>
                </a:solidFill>
                <a:effectLst/>
                <a:latin typeface="Consolas" panose="020B0609020204030204" pitchFamily="49" charset="0"/>
              </a:rPr>
              <a:t>                cv2.imshow(</a:t>
            </a:r>
            <a:r>
              <a:rPr lang="en-US" sz="370" b="0" dirty="0">
                <a:solidFill>
                  <a:srgbClr val="CE9178"/>
                </a:solidFill>
                <a:effectLst/>
                <a:latin typeface="Consolas" panose="020B0609020204030204" pitchFamily="49" charset="0"/>
              </a:rPr>
              <a:t>'Input Frame'</a:t>
            </a:r>
            <a:r>
              <a:rPr lang="en-US" sz="370" b="0" dirty="0">
                <a:solidFill>
                  <a:srgbClr val="D4D4D4"/>
                </a:solidFill>
                <a:effectLst/>
                <a:latin typeface="Consolas" panose="020B0609020204030204" pitchFamily="49" charset="0"/>
              </a:rPr>
              <a:t>, </a:t>
            </a:r>
            <a:r>
              <a:rPr lang="en-US" sz="370" b="0" dirty="0" err="1">
                <a:solidFill>
                  <a:srgbClr val="D4D4D4"/>
                </a:solidFill>
                <a:effectLst/>
                <a:latin typeface="Consolas" panose="020B0609020204030204" pitchFamily="49" charset="0"/>
              </a:rPr>
              <a:t>im_draw</a:t>
            </a:r>
            <a:r>
              <a:rPr lang="en-US" sz="370" b="0" dirty="0">
                <a:solidFill>
                  <a:srgbClr val="D4D4D4"/>
                </a:solidFill>
                <a:effectLst/>
                <a:latin typeface="Consolas" panose="020B0609020204030204" pitchFamily="49" charset="0"/>
              </a:rPr>
              <a:t>)</a:t>
            </a:r>
          </a:p>
          <a:p>
            <a:r>
              <a:rPr lang="en-US" sz="370" b="0" dirty="0">
                <a:solidFill>
                  <a:srgbClr val="D4D4D4"/>
                </a:solidFill>
                <a:effectLst/>
                <a:latin typeface="Consolas" panose="020B0609020204030204" pitchFamily="49" charset="0"/>
              </a:rPr>
              <a:t>                cv2.imshow(</a:t>
            </a:r>
            <a:r>
              <a:rPr lang="en-US" sz="370" b="0" dirty="0">
                <a:solidFill>
                  <a:srgbClr val="CE9178"/>
                </a:solidFill>
                <a:effectLst/>
                <a:latin typeface="Consolas" panose="020B0609020204030204" pitchFamily="49" charset="0"/>
              </a:rPr>
              <a:t>'Background Model'</a:t>
            </a:r>
            <a:r>
              <a:rPr lang="en-US" sz="370" b="0" dirty="0">
                <a:solidFill>
                  <a:srgbClr val="D4D4D4"/>
                </a:solidFill>
                <a:effectLst/>
                <a:latin typeface="Consolas" panose="020B0609020204030204" pitchFamily="49" charset="0"/>
              </a:rPr>
              <a:t>, </a:t>
            </a:r>
            <a:r>
              <a:rPr lang="en-US" sz="370" b="0" dirty="0" err="1">
                <a:solidFill>
                  <a:srgbClr val="D4D4D4"/>
                </a:solidFill>
                <a:effectLst/>
                <a:latin typeface="Consolas" panose="020B0609020204030204" pitchFamily="49" charset="0"/>
              </a:rPr>
              <a:t>bg_draw</a:t>
            </a:r>
            <a:r>
              <a:rPr lang="en-US" sz="370" b="0" dirty="0">
                <a:solidFill>
                  <a:srgbClr val="D4D4D4"/>
                </a:solidFill>
                <a:effectLst/>
                <a:latin typeface="Consolas" panose="020B0609020204030204" pitchFamily="49" charset="0"/>
              </a:rPr>
              <a:t>)</a:t>
            </a:r>
          </a:p>
          <a:p>
            <a:r>
              <a:rPr lang="en-US" sz="370" b="0" dirty="0">
                <a:solidFill>
                  <a:srgbClr val="D4D4D4"/>
                </a:solidFill>
                <a:effectLst/>
                <a:latin typeface="Consolas" panose="020B0609020204030204" pitchFamily="49" charset="0"/>
              </a:rPr>
              <a:t>                cv2.imshow(</a:t>
            </a:r>
            <a:r>
              <a:rPr lang="en-US" sz="370" b="0" dirty="0">
                <a:solidFill>
                  <a:srgbClr val="CE9178"/>
                </a:solidFill>
                <a:effectLst/>
                <a:latin typeface="Consolas" panose="020B0609020204030204" pitchFamily="49" charset="0"/>
              </a:rPr>
              <a:t>'Foreground Mask'</a:t>
            </a:r>
            <a:r>
              <a:rPr lang="en-US" sz="370" b="0" dirty="0">
                <a:solidFill>
                  <a:srgbClr val="D4D4D4"/>
                </a:solidFill>
                <a:effectLst/>
                <a:latin typeface="Consolas" panose="020B0609020204030204" pitchFamily="49" charset="0"/>
              </a:rPr>
              <a:t>, </a:t>
            </a:r>
            <a:r>
              <a:rPr lang="en-US" sz="370" b="0" dirty="0" err="1">
                <a:solidFill>
                  <a:srgbClr val="D4D4D4"/>
                </a:solidFill>
                <a:effectLst/>
                <a:latin typeface="Consolas" panose="020B0609020204030204" pitchFamily="49" charset="0"/>
              </a:rPr>
              <a:t>fg_draw</a:t>
            </a:r>
            <a:r>
              <a:rPr lang="en-US" sz="370" b="0" dirty="0">
                <a:solidFill>
                  <a:srgbClr val="D4D4D4"/>
                </a:solidFill>
                <a:effectLst/>
                <a:latin typeface="Consolas" panose="020B0609020204030204" pitchFamily="49" charset="0"/>
              </a:rPr>
              <a:t>)</a:t>
            </a:r>
          </a:p>
          <a:p>
            <a:br>
              <a:rPr lang="en-US" sz="370" b="0" dirty="0">
                <a:solidFill>
                  <a:srgbClr val="D4D4D4"/>
                </a:solidFill>
                <a:effectLst/>
                <a:latin typeface="Consolas" panose="020B0609020204030204" pitchFamily="49" charset="0"/>
              </a:rPr>
            </a:br>
            <a:r>
              <a:rPr lang="en-US" sz="370" b="0" dirty="0">
                <a:solidFill>
                  <a:srgbClr val="D4D4D4"/>
                </a:solidFill>
                <a:effectLst/>
                <a:latin typeface="Consolas" panose="020B0609020204030204" pitchFamily="49" charset="0"/>
              </a:rPr>
              <a:t>                </a:t>
            </a:r>
            <a:r>
              <a:rPr lang="en-US" sz="370" b="0" dirty="0">
                <a:solidFill>
                  <a:srgbClr val="6A9955"/>
                </a:solidFill>
                <a:effectLst/>
                <a:latin typeface="Consolas" panose="020B0609020204030204" pitchFamily="49" charset="0"/>
              </a:rPr>
              <a:t># Press 'q' to exit the loop</a:t>
            </a:r>
            <a:endParaRPr lang="en-US" sz="370" b="0" dirty="0">
              <a:solidFill>
                <a:srgbClr val="D4D4D4"/>
              </a:solidFill>
              <a:effectLst/>
              <a:latin typeface="Consolas" panose="020B0609020204030204" pitchFamily="49" charset="0"/>
            </a:endParaRPr>
          </a:p>
          <a:p>
            <a:r>
              <a:rPr lang="en-US" sz="370" b="0" dirty="0">
                <a:solidFill>
                  <a:srgbClr val="D4D4D4"/>
                </a:solidFill>
                <a:effectLst/>
                <a:latin typeface="Consolas" panose="020B0609020204030204" pitchFamily="49" charset="0"/>
              </a:rPr>
              <a:t>                </a:t>
            </a:r>
            <a:r>
              <a:rPr lang="en-US" sz="370" b="0" dirty="0">
                <a:solidFill>
                  <a:srgbClr val="569CD6"/>
                </a:solidFill>
                <a:effectLst/>
                <a:latin typeface="Consolas" panose="020B0609020204030204" pitchFamily="49" charset="0"/>
              </a:rPr>
              <a:t>if</a:t>
            </a:r>
            <a:r>
              <a:rPr lang="en-US" sz="370" b="0" dirty="0">
                <a:solidFill>
                  <a:srgbClr val="D4D4D4"/>
                </a:solidFill>
                <a:effectLst/>
                <a:latin typeface="Consolas" panose="020B0609020204030204" pitchFamily="49" charset="0"/>
              </a:rPr>
              <a:t> cv2.waitKey(</a:t>
            </a:r>
            <a:r>
              <a:rPr lang="en-US" sz="370" b="0" dirty="0">
                <a:solidFill>
                  <a:srgbClr val="B5CEA8"/>
                </a:solidFill>
                <a:effectLst/>
                <a:latin typeface="Consolas" panose="020B0609020204030204" pitchFamily="49" charset="0"/>
              </a:rPr>
              <a:t>1</a:t>
            </a:r>
            <a:r>
              <a:rPr lang="en-US" sz="370" b="0" dirty="0">
                <a:solidFill>
                  <a:srgbClr val="D4D4D4"/>
                </a:solidFill>
                <a:effectLst/>
                <a:latin typeface="Consolas" panose="020B0609020204030204" pitchFamily="49" charset="0"/>
              </a:rPr>
              <a:t>) &amp; </a:t>
            </a:r>
            <a:r>
              <a:rPr lang="en-US" sz="370" b="0" dirty="0">
                <a:solidFill>
                  <a:srgbClr val="569CD6"/>
                </a:solidFill>
                <a:effectLst/>
                <a:latin typeface="Consolas" panose="020B0609020204030204" pitchFamily="49" charset="0"/>
              </a:rPr>
              <a:t>0x</a:t>
            </a:r>
            <a:r>
              <a:rPr lang="en-US" sz="370" b="0" dirty="0">
                <a:solidFill>
                  <a:srgbClr val="B5CEA8"/>
                </a:solidFill>
                <a:effectLst/>
                <a:latin typeface="Consolas" panose="020B0609020204030204" pitchFamily="49" charset="0"/>
              </a:rPr>
              <a:t>FF</a:t>
            </a:r>
            <a:r>
              <a:rPr lang="en-US" sz="370" b="0" dirty="0">
                <a:solidFill>
                  <a:srgbClr val="D4D4D4"/>
                </a:solidFill>
                <a:effectLst/>
                <a:latin typeface="Consolas" panose="020B0609020204030204" pitchFamily="49" charset="0"/>
              </a:rPr>
              <a:t> == </a:t>
            </a:r>
            <a:r>
              <a:rPr lang="en-US" sz="370" b="0" dirty="0" err="1">
                <a:solidFill>
                  <a:srgbClr val="D4D4D4"/>
                </a:solidFill>
                <a:effectLst/>
                <a:latin typeface="Consolas" panose="020B0609020204030204" pitchFamily="49" charset="0"/>
              </a:rPr>
              <a:t>ord</a:t>
            </a:r>
            <a:r>
              <a:rPr lang="en-US" sz="370" b="0" dirty="0">
                <a:solidFill>
                  <a:srgbClr val="D4D4D4"/>
                </a:solidFill>
                <a:effectLst/>
                <a:latin typeface="Consolas" panose="020B0609020204030204" pitchFamily="49" charset="0"/>
              </a:rPr>
              <a:t>(</a:t>
            </a:r>
            <a:r>
              <a:rPr lang="en-US" sz="370" b="0" dirty="0">
                <a:solidFill>
                  <a:srgbClr val="CE9178"/>
                </a:solidFill>
                <a:effectLst/>
                <a:latin typeface="Consolas" panose="020B0609020204030204" pitchFamily="49" charset="0"/>
              </a:rPr>
              <a:t>'q'</a:t>
            </a:r>
            <a:r>
              <a:rPr lang="en-US" sz="370" b="0" dirty="0">
                <a:solidFill>
                  <a:srgbClr val="D4D4D4"/>
                </a:solidFill>
                <a:effectLst/>
                <a:latin typeface="Consolas" panose="020B0609020204030204" pitchFamily="49" charset="0"/>
              </a:rPr>
              <a:t>):</a:t>
            </a:r>
          </a:p>
          <a:p>
            <a:r>
              <a:rPr lang="en-US" sz="370" b="0" dirty="0">
                <a:solidFill>
                  <a:srgbClr val="D4D4D4"/>
                </a:solidFill>
                <a:effectLst/>
                <a:latin typeface="Consolas" panose="020B0609020204030204" pitchFamily="49" charset="0"/>
              </a:rPr>
              <a:t>                    </a:t>
            </a:r>
            <a:r>
              <a:rPr lang="en-US" sz="370" b="0" dirty="0">
                <a:solidFill>
                  <a:srgbClr val="569CD6"/>
                </a:solidFill>
                <a:effectLst/>
                <a:latin typeface="Consolas" panose="020B0609020204030204" pitchFamily="49" charset="0"/>
              </a:rPr>
              <a:t>break</a:t>
            </a:r>
            <a:endParaRPr lang="en-US" sz="370" b="0" dirty="0">
              <a:solidFill>
                <a:srgbClr val="D4D4D4"/>
              </a:solidFill>
              <a:effectLst/>
              <a:latin typeface="Consolas" panose="020B0609020204030204" pitchFamily="49" charset="0"/>
            </a:endParaRPr>
          </a:p>
          <a:p>
            <a:br>
              <a:rPr lang="en-US" sz="370" b="0" dirty="0">
                <a:solidFill>
                  <a:srgbClr val="D4D4D4"/>
                </a:solidFill>
                <a:effectLst/>
                <a:latin typeface="Consolas" panose="020B0609020204030204" pitchFamily="49" charset="0"/>
              </a:rPr>
            </a:br>
            <a:r>
              <a:rPr lang="en-US" sz="370" b="0" dirty="0">
                <a:solidFill>
                  <a:srgbClr val="D4D4D4"/>
                </a:solidFill>
                <a:effectLst/>
                <a:latin typeface="Consolas" panose="020B0609020204030204" pitchFamily="49" charset="0"/>
              </a:rPr>
              <a:t>                </a:t>
            </a:r>
            <a:r>
              <a:rPr lang="en-US" sz="370" b="0" dirty="0">
                <a:solidFill>
                  <a:srgbClr val="6A9955"/>
                </a:solidFill>
                <a:effectLst/>
                <a:latin typeface="Consolas" panose="020B0609020204030204" pitchFamily="49" charset="0"/>
              </a:rPr>
              <a:t># Save the results for specific frames</a:t>
            </a:r>
            <a:endParaRPr lang="en-US" sz="370" b="0" dirty="0">
              <a:solidFill>
                <a:srgbClr val="D4D4D4"/>
              </a:solidFill>
              <a:effectLst/>
              <a:latin typeface="Consolas" panose="020B0609020204030204" pitchFamily="49" charset="0"/>
            </a:endParaRPr>
          </a:p>
          <a:p>
            <a:r>
              <a:rPr lang="en-US" sz="370" b="0" dirty="0">
                <a:solidFill>
                  <a:srgbClr val="D4D4D4"/>
                </a:solidFill>
                <a:effectLst/>
                <a:latin typeface="Consolas" panose="020B0609020204030204" pitchFamily="49" charset="0"/>
              </a:rPr>
              <a:t>                </a:t>
            </a:r>
            <a:r>
              <a:rPr lang="en-US" sz="370" b="0" dirty="0">
                <a:solidFill>
                  <a:srgbClr val="569CD6"/>
                </a:solidFill>
                <a:effectLst/>
                <a:latin typeface="Consolas" panose="020B0609020204030204" pitchFamily="49" charset="0"/>
              </a:rPr>
              <a:t>if</a:t>
            </a:r>
            <a:r>
              <a:rPr lang="en-US" sz="370" b="0" dirty="0">
                <a:solidFill>
                  <a:srgbClr val="D4D4D4"/>
                </a:solidFill>
                <a:effectLst/>
                <a:latin typeface="Consolas" panose="020B0609020204030204" pitchFamily="49" charset="0"/>
              </a:rPr>
              <a:t> </a:t>
            </a:r>
            <a:r>
              <a:rPr lang="en-US" sz="370" b="0" dirty="0" err="1">
                <a:solidFill>
                  <a:srgbClr val="D4D4D4"/>
                </a:solidFill>
                <a:effectLst/>
                <a:latin typeface="Consolas" panose="020B0609020204030204" pitchFamily="49" charset="0"/>
              </a:rPr>
              <a:t>fr</a:t>
            </a:r>
            <a:r>
              <a:rPr lang="en-US" sz="370" b="0" dirty="0">
                <a:solidFill>
                  <a:srgbClr val="D4D4D4"/>
                </a:solidFill>
                <a:effectLst/>
                <a:latin typeface="Consolas" panose="020B0609020204030204" pitchFamily="49" charset="0"/>
              </a:rPr>
              <a:t> </a:t>
            </a:r>
            <a:r>
              <a:rPr lang="en-US" sz="370" b="0" dirty="0">
                <a:solidFill>
                  <a:srgbClr val="569CD6"/>
                </a:solidFill>
                <a:effectLst/>
                <a:latin typeface="Consolas" panose="020B0609020204030204" pitchFamily="49" charset="0"/>
              </a:rPr>
              <a:t>in</a:t>
            </a:r>
            <a:r>
              <a:rPr lang="en-US" sz="370" b="0" dirty="0">
                <a:solidFill>
                  <a:srgbClr val="D4D4D4"/>
                </a:solidFill>
                <a:effectLst/>
                <a:latin typeface="Consolas" panose="020B0609020204030204" pitchFamily="49" charset="0"/>
              </a:rPr>
              <a:t> [</a:t>
            </a:r>
            <a:r>
              <a:rPr lang="en-US" sz="370" b="0" dirty="0">
                <a:solidFill>
                  <a:srgbClr val="B5CEA8"/>
                </a:solidFill>
                <a:effectLst/>
                <a:latin typeface="Consolas" panose="020B0609020204030204" pitchFamily="49" charset="0"/>
              </a:rPr>
              <a:t>5</a:t>
            </a:r>
            <a:r>
              <a:rPr lang="en-US" sz="370" b="0" dirty="0">
                <a:solidFill>
                  <a:srgbClr val="D4D4D4"/>
                </a:solidFill>
                <a:effectLst/>
                <a:latin typeface="Consolas" panose="020B0609020204030204" pitchFamily="49" charset="0"/>
              </a:rPr>
              <a:t>, </a:t>
            </a:r>
            <a:r>
              <a:rPr lang="en-US" sz="370" b="0" dirty="0">
                <a:solidFill>
                  <a:srgbClr val="B5CEA8"/>
                </a:solidFill>
                <a:effectLst/>
                <a:latin typeface="Consolas" panose="020B0609020204030204" pitchFamily="49" charset="0"/>
              </a:rPr>
              <a:t>100</a:t>
            </a:r>
            <a:r>
              <a:rPr lang="en-US" sz="370" b="0" dirty="0">
                <a:solidFill>
                  <a:srgbClr val="D4D4D4"/>
                </a:solidFill>
                <a:effectLst/>
                <a:latin typeface="Consolas" panose="020B0609020204030204" pitchFamily="49" charset="0"/>
              </a:rPr>
              <a:t>, </a:t>
            </a:r>
            <a:r>
              <a:rPr lang="en-US" sz="370" b="0" dirty="0">
                <a:solidFill>
                  <a:srgbClr val="B5CEA8"/>
                </a:solidFill>
                <a:effectLst/>
                <a:latin typeface="Consolas" panose="020B0609020204030204" pitchFamily="49" charset="0"/>
              </a:rPr>
              <a:t>400</a:t>
            </a:r>
            <a:r>
              <a:rPr lang="en-US" sz="370" b="0" dirty="0">
                <a:solidFill>
                  <a:srgbClr val="D4D4D4"/>
                </a:solidFill>
                <a:effectLst/>
                <a:latin typeface="Consolas" panose="020B0609020204030204" pitchFamily="49" charset="0"/>
              </a:rPr>
              <a:t>]:</a:t>
            </a:r>
          </a:p>
          <a:p>
            <a:r>
              <a:rPr lang="en-US" sz="370" b="0" dirty="0">
                <a:solidFill>
                  <a:srgbClr val="D4D4D4"/>
                </a:solidFill>
                <a:effectLst/>
                <a:latin typeface="Consolas" panose="020B0609020204030204" pitchFamily="49" charset="0"/>
              </a:rPr>
              <a:t>                    </a:t>
            </a:r>
            <a:r>
              <a:rPr lang="en-US" sz="370" b="0" dirty="0" err="1">
                <a:solidFill>
                  <a:srgbClr val="D4D4D4"/>
                </a:solidFill>
                <a:effectLst/>
                <a:latin typeface="Consolas" panose="020B0609020204030204" pitchFamily="49" charset="0"/>
              </a:rPr>
              <a:t>fname</a:t>
            </a:r>
            <a:r>
              <a:rPr lang="en-US" sz="370" b="0" dirty="0">
                <a:solidFill>
                  <a:srgbClr val="D4D4D4"/>
                </a:solidFill>
                <a:effectLst/>
                <a:latin typeface="Consolas" panose="020B0609020204030204" pitchFamily="49" charset="0"/>
              </a:rPr>
              <a:t> = </a:t>
            </a:r>
            <a:r>
              <a:rPr lang="en-US" sz="370" b="0" dirty="0" err="1">
                <a:solidFill>
                  <a:srgbClr val="569CD6"/>
                </a:solidFill>
                <a:effectLst/>
                <a:latin typeface="Consolas" panose="020B0609020204030204" pitchFamily="49" charset="0"/>
              </a:rPr>
              <a:t>f</a:t>
            </a:r>
            <a:r>
              <a:rPr lang="en-US" sz="370" b="0" dirty="0" err="1">
                <a:solidFill>
                  <a:srgbClr val="CE9178"/>
                </a:solidFill>
                <a:effectLst/>
                <a:latin typeface="Consolas" panose="020B0609020204030204" pitchFamily="49" charset="0"/>
              </a:rPr>
              <a:t>'FGmask</a:t>
            </a:r>
            <a:r>
              <a:rPr lang="en-US" sz="370" b="0" dirty="0">
                <a:solidFill>
                  <a:srgbClr val="CE9178"/>
                </a:solidFill>
                <a:effectLst/>
                <a:latin typeface="Consolas" panose="020B0609020204030204" pitchFamily="49" charset="0"/>
              </a:rPr>
              <a:t>_</a:t>
            </a:r>
            <a:r>
              <a:rPr lang="en-US" sz="370" b="0" dirty="0">
                <a:solidFill>
                  <a:srgbClr val="D4D4D4"/>
                </a:solidFill>
                <a:effectLst/>
                <a:latin typeface="Consolas" panose="020B0609020204030204" pitchFamily="49" charset="0"/>
              </a:rPr>
              <a:t>{ALPHA}</a:t>
            </a:r>
            <a:r>
              <a:rPr lang="en-US" sz="370" b="0" dirty="0">
                <a:solidFill>
                  <a:srgbClr val="CE9178"/>
                </a:solidFill>
                <a:effectLst/>
                <a:latin typeface="Consolas" panose="020B0609020204030204" pitchFamily="49" charset="0"/>
              </a:rPr>
              <a:t>_</a:t>
            </a:r>
            <a:r>
              <a:rPr lang="en-US" sz="370" b="0" dirty="0">
                <a:solidFill>
                  <a:srgbClr val="D4D4D4"/>
                </a:solidFill>
                <a:effectLst/>
                <a:latin typeface="Consolas" panose="020B0609020204030204" pitchFamily="49" charset="0"/>
              </a:rPr>
              <a:t>{TM}</a:t>
            </a:r>
            <a:r>
              <a:rPr lang="en-US" sz="370" b="0" dirty="0">
                <a:solidFill>
                  <a:srgbClr val="CE9178"/>
                </a:solidFill>
                <a:effectLst/>
                <a:latin typeface="Consolas" panose="020B0609020204030204" pitchFamily="49" charset="0"/>
              </a:rPr>
              <a:t>_</a:t>
            </a:r>
            <a:r>
              <a:rPr lang="en-US" sz="370" b="0" dirty="0">
                <a:solidFill>
                  <a:srgbClr val="D4D4D4"/>
                </a:solidFill>
                <a:effectLst/>
                <a:latin typeface="Consolas" panose="020B0609020204030204" pitchFamily="49" charset="0"/>
              </a:rPr>
              <a:t>{</a:t>
            </a:r>
            <a:r>
              <a:rPr lang="en-US" sz="370" b="0" dirty="0" err="1">
                <a:solidFill>
                  <a:srgbClr val="D4D4D4"/>
                </a:solidFill>
                <a:effectLst/>
                <a:latin typeface="Consolas" panose="020B0609020204030204" pitchFamily="49" charset="0"/>
              </a:rPr>
              <a:t>fr</a:t>
            </a:r>
            <a:r>
              <a:rPr lang="en-US" sz="370" b="0" dirty="0">
                <a:solidFill>
                  <a:srgbClr val="D4D4D4"/>
                </a:solidFill>
                <a:effectLst/>
                <a:latin typeface="Consolas" panose="020B0609020204030204" pitchFamily="49" charset="0"/>
              </a:rPr>
              <a:t>}</a:t>
            </a:r>
            <a:r>
              <a:rPr lang="en-US" sz="370" b="0" dirty="0">
                <a:solidFill>
                  <a:srgbClr val="CE9178"/>
                </a:solidFill>
                <a:effectLst/>
                <a:latin typeface="Consolas" panose="020B0609020204030204" pitchFamily="49" charset="0"/>
              </a:rPr>
              <a:t>.</a:t>
            </a:r>
            <a:r>
              <a:rPr lang="en-US" sz="370" b="0" dirty="0" err="1">
                <a:solidFill>
                  <a:srgbClr val="CE9178"/>
                </a:solidFill>
                <a:effectLst/>
                <a:latin typeface="Consolas" panose="020B0609020204030204" pitchFamily="49" charset="0"/>
              </a:rPr>
              <a:t>png</a:t>
            </a:r>
            <a:r>
              <a:rPr lang="en-US" sz="370" b="0" dirty="0">
                <a:solidFill>
                  <a:srgbClr val="CE9178"/>
                </a:solidFill>
                <a:effectLst/>
                <a:latin typeface="Consolas" panose="020B0609020204030204" pitchFamily="49" charset="0"/>
              </a:rPr>
              <a:t>'</a:t>
            </a:r>
            <a:endParaRPr lang="en-US" sz="370" b="0" dirty="0">
              <a:solidFill>
                <a:srgbClr val="D4D4D4"/>
              </a:solidFill>
              <a:effectLst/>
              <a:latin typeface="Consolas" panose="020B0609020204030204" pitchFamily="49" charset="0"/>
            </a:endParaRPr>
          </a:p>
          <a:p>
            <a:r>
              <a:rPr lang="en-US" sz="370" b="0" dirty="0">
                <a:solidFill>
                  <a:srgbClr val="D4D4D4"/>
                </a:solidFill>
                <a:effectLst/>
                <a:latin typeface="Consolas" panose="020B0609020204030204" pitchFamily="49" charset="0"/>
              </a:rPr>
              <a:t>                    </a:t>
            </a:r>
            <a:r>
              <a:rPr lang="en-US" sz="370" b="0" dirty="0" err="1">
                <a:solidFill>
                  <a:srgbClr val="D4D4D4"/>
                </a:solidFill>
                <a:effectLst/>
                <a:latin typeface="Consolas" panose="020B0609020204030204" pitchFamily="49" charset="0"/>
              </a:rPr>
              <a:t>fname_wpath</a:t>
            </a:r>
            <a:r>
              <a:rPr lang="en-US" sz="370" b="0" dirty="0">
                <a:solidFill>
                  <a:srgbClr val="D4D4D4"/>
                </a:solidFill>
                <a:effectLst/>
                <a:latin typeface="Consolas" panose="020B0609020204030204" pitchFamily="49" charset="0"/>
              </a:rPr>
              <a:t> = </a:t>
            </a:r>
            <a:r>
              <a:rPr lang="en-US" sz="370" b="0" dirty="0" err="1">
                <a:solidFill>
                  <a:srgbClr val="D4D4D4"/>
                </a:solidFill>
                <a:effectLst/>
                <a:latin typeface="Consolas" panose="020B0609020204030204" pitchFamily="49" charset="0"/>
              </a:rPr>
              <a:t>os.path.join</a:t>
            </a:r>
            <a:r>
              <a:rPr lang="en-US" sz="370" b="0" dirty="0">
                <a:solidFill>
                  <a:srgbClr val="D4D4D4"/>
                </a:solidFill>
                <a:effectLst/>
                <a:latin typeface="Consolas" panose="020B0609020204030204" pitchFamily="49" charset="0"/>
              </a:rPr>
              <a:t>(OUTPUT_PATH, </a:t>
            </a:r>
            <a:r>
              <a:rPr lang="en-US" sz="370" b="0" dirty="0" err="1">
                <a:solidFill>
                  <a:srgbClr val="D4D4D4"/>
                </a:solidFill>
                <a:effectLst/>
                <a:latin typeface="Consolas" panose="020B0609020204030204" pitchFamily="49" charset="0"/>
              </a:rPr>
              <a:t>fname</a:t>
            </a:r>
            <a:r>
              <a:rPr lang="en-US" sz="370" b="0" dirty="0">
                <a:solidFill>
                  <a:srgbClr val="D4D4D4"/>
                </a:solidFill>
                <a:effectLst/>
                <a:latin typeface="Consolas" panose="020B0609020204030204" pitchFamily="49" charset="0"/>
              </a:rPr>
              <a:t>)</a:t>
            </a:r>
          </a:p>
          <a:p>
            <a:r>
              <a:rPr lang="en-US" sz="370" b="0" dirty="0">
                <a:solidFill>
                  <a:srgbClr val="D4D4D4"/>
                </a:solidFill>
                <a:effectLst/>
                <a:latin typeface="Consolas" panose="020B0609020204030204" pitchFamily="49" charset="0"/>
              </a:rPr>
              <a:t>                    cv2.imwrite(</a:t>
            </a:r>
            <a:r>
              <a:rPr lang="en-US" sz="370" b="0" dirty="0" err="1">
                <a:solidFill>
                  <a:srgbClr val="D4D4D4"/>
                </a:solidFill>
                <a:effectLst/>
                <a:latin typeface="Consolas" panose="020B0609020204030204" pitchFamily="49" charset="0"/>
              </a:rPr>
              <a:t>fname_wpath</a:t>
            </a:r>
            <a:r>
              <a:rPr lang="en-US" sz="370" b="0" dirty="0">
                <a:solidFill>
                  <a:srgbClr val="D4D4D4"/>
                </a:solidFill>
                <a:effectLst/>
                <a:latin typeface="Consolas" panose="020B0609020204030204" pitchFamily="49" charset="0"/>
              </a:rPr>
              <a:t>, </a:t>
            </a:r>
            <a:r>
              <a:rPr lang="en-US" sz="370" b="0" dirty="0" err="1">
                <a:solidFill>
                  <a:srgbClr val="D4D4D4"/>
                </a:solidFill>
                <a:effectLst/>
                <a:latin typeface="Consolas" panose="020B0609020204030204" pitchFamily="49" charset="0"/>
              </a:rPr>
              <a:t>fg_draw</a:t>
            </a:r>
            <a:r>
              <a:rPr lang="en-US" sz="370" b="0" dirty="0">
                <a:solidFill>
                  <a:srgbClr val="D4D4D4"/>
                </a:solidFill>
                <a:effectLst/>
                <a:latin typeface="Consolas" panose="020B0609020204030204" pitchFamily="49" charset="0"/>
              </a:rPr>
              <a:t>)</a:t>
            </a:r>
          </a:p>
          <a:p>
            <a:br>
              <a:rPr lang="en-US" sz="370" b="0" dirty="0">
                <a:solidFill>
                  <a:srgbClr val="D4D4D4"/>
                </a:solidFill>
                <a:effectLst/>
                <a:latin typeface="Consolas" panose="020B0609020204030204" pitchFamily="49" charset="0"/>
              </a:rPr>
            </a:br>
            <a:r>
              <a:rPr lang="en-US" sz="370" b="0" dirty="0">
                <a:solidFill>
                  <a:srgbClr val="D4D4D4"/>
                </a:solidFill>
                <a:effectLst/>
                <a:latin typeface="Consolas" panose="020B0609020204030204" pitchFamily="49" charset="0"/>
              </a:rPr>
              <a:t>                    </a:t>
            </a:r>
            <a:r>
              <a:rPr lang="en-US" sz="370" b="0" dirty="0" err="1">
                <a:solidFill>
                  <a:srgbClr val="D4D4D4"/>
                </a:solidFill>
                <a:effectLst/>
                <a:latin typeface="Consolas" panose="020B0609020204030204" pitchFamily="49" charset="0"/>
              </a:rPr>
              <a:t>fname</a:t>
            </a:r>
            <a:r>
              <a:rPr lang="en-US" sz="370" b="0" dirty="0">
                <a:solidFill>
                  <a:srgbClr val="D4D4D4"/>
                </a:solidFill>
                <a:effectLst/>
                <a:latin typeface="Consolas" panose="020B0609020204030204" pitchFamily="49" charset="0"/>
              </a:rPr>
              <a:t> = </a:t>
            </a:r>
            <a:r>
              <a:rPr lang="en-US" sz="370" b="0" dirty="0" err="1">
                <a:solidFill>
                  <a:srgbClr val="569CD6"/>
                </a:solidFill>
                <a:effectLst/>
                <a:latin typeface="Consolas" panose="020B0609020204030204" pitchFamily="49" charset="0"/>
              </a:rPr>
              <a:t>f</a:t>
            </a:r>
            <a:r>
              <a:rPr lang="en-US" sz="370" b="0" dirty="0" err="1">
                <a:solidFill>
                  <a:srgbClr val="CE9178"/>
                </a:solidFill>
                <a:effectLst/>
                <a:latin typeface="Consolas" panose="020B0609020204030204" pitchFamily="49" charset="0"/>
              </a:rPr>
              <a:t>'BGmean</a:t>
            </a:r>
            <a:r>
              <a:rPr lang="en-US" sz="370" b="0" dirty="0">
                <a:solidFill>
                  <a:srgbClr val="CE9178"/>
                </a:solidFill>
                <a:effectLst/>
                <a:latin typeface="Consolas" panose="020B0609020204030204" pitchFamily="49" charset="0"/>
              </a:rPr>
              <a:t>_</a:t>
            </a:r>
            <a:r>
              <a:rPr lang="en-US" sz="370" b="0" dirty="0">
                <a:solidFill>
                  <a:srgbClr val="D4D4D4"/>
                </a:solidFill>
                <a:effectLst/>
                <a:latin typeface="Consolas" panose="020B0609020204030204" pitchFamily="49" charset="0"/>
              </a:rPr>
              <a:t>{ALPHA}</a:t>
            </a:r>
            <a:r>
              <a:rPr lang="en-US" sz="370" b="0" dirty="0">
                <a:solidFill>
                  <a:srgbClr val="CE9178"/>
                </a:solidFill>
                <a:effectLst/>
                <a:latin typeface="Consolas" panose="020B0609020204030204" pitchFamily="49" charset="0"/>
              </a:rPr>
              <a:t>_</a:t>
            </a:r>
            <a:r>
              <a:rPr lang="en-US" sz="370" b="0" dirty="0">
                <a:solidFill>
                  <a:srgbClr val="D4D4D4"/>
                </a:solidFill>
                <a:effectLst/>
                <a:latin typeface="Consolas" panose="020B0609020204030204" pitchFamily="49" charset="0"/>
              </a:rPr>
              <a:t>{TM}</a:t>
            </a:r>
            <a:r>
              <a:rPr lang="en-US" sz="370" b="0" dirty="0">
                <a:solidFill>
                  <a:srgbClr val="CE9178"/>
                </a:solidFill>
                <a:effectLst/>
                <a:latin typeface="Consolas" panose="020B0609020204030204" pitchFamily="49" charset="0"/>
              </a:rPr>
              <a:t>_</a:t>
            </a:r>
            <a:r>
              <a:rPr lang="en-US" sz="370" b="0" dirty="0">
                <a:solidFill>
                  <a:srgbClr val="D4D4D4"/>
                </a:solidFill>
                <a:effectLst/>
                <a:latin typeface="Consolas" panose="020B0609020204030204" pitchFamily="49" charset="0"/>
              </a:rPr>
              <a:t>{</a:t>
            </a:r>
            <a:r>
              <a:rPr lang="en-US" sz="370" b="0" dirty="0" err="1">
                <a:solidFill>
                  <a:srgbClr val="D4D4D4"/>
                </a:solidFill>
                <a:effectLst/>
                <a:latin typeface="Consolas" panose="020B0609020204030204" pitchFamily="49" charset="0"/>
              </a:rPr>
              <a:t>fr</a:t>
            </a:r>
            <a:r>
              <a:rPr lang="en-US" sz="370" b="0" dirty="0">
                <a:solidFill>
                  <a:srgbClr val="D4D4D4"/>
                </a:solidFill>
                <a:effectLst/>
                <a:latin typeface="Consolas" panose="020B0609020204030204" pitchFamily="49" charset="0"/>
              </a:rPr>
              <a:t>}</a:t>
            </a:r>
            <a:r>
              <a:rPr lang="en-US" sz="370" b="0" dirty="0">
                <a:solidFill>
                  <a:srgbClr val="CE9178"/>
                </a:solidFill>
                <a:effectLst/>
                <a:latin typeface="Consolas" panose="020B0609020204030204" pitchFamily="49" charset="0"/>
              </a:rPr>
              <a:t>.</a:t>
            </a:r>
            <a:r>
              <a:rPr lang="en-US" sz="370" b="0" dirty="0" err="1">
                <a:solidFill>
                  <a:srgbClr val="CE9178"/>
                </a:solidFill>
                <a:effectLst/>
                <a:latin typeface="Consolas" panose="020B0609020204030204" pitchFamily="49" charset="0"/>
              </a:rPr>
              <a:t>png</a:t>
            </a:r>
            <a:r>
              <a:rPr lang="en-US" sz="370" b="0" dirty="0">
                <a:solidFill>
                  <a:srgbClr val="CE9178"/>
                </a:solidFill>
                <a:effectLst/>
                <a:latin typeface="Consolas" panose="020B0609020204030204" pitchFamily="49" charset="0"/>
              </a:rPr>
              <a:t>'</a:t>
            </a:r>
            <a:endParaRPr lang="en-US" sz="370" b="0" dirty="0">
              <a:solidFill>
                <a:srgbClr val="D4D4D4"/>
              </a:solidFill>
              <a:effectLst/>
              <a:latin typeface="Consolas" panose="020B0609020204030204" pitchFamily="49" charset="0"/>
            </a:endParaRPr>
          </a:p>
          <a:p>
            <a:r>
              <a:rPr lang="en-US" sz="370" b="0" dirty="0">
                <a:solidFill>
                  <a:srgbClr val="D4D4D4"/>
                </a:solidFill>
                <a:effectLst/>
                <a:latin typeface="Consolas" panose="020B0609020204030204" pitchFamily="49" charset="0"/>
              </a:rPr>
              <a:t>                    </a:t>
            </a:r>
            <a:r>
              <a:rPr lang="en-US" sz="370" b="0" dirty="0" err="1">
                <a:solidFill>
                  <a:srgbClr val="D4D4D4"/>
                </a:solidFill>
                <a:effectLst/>
                <a:latin typeface="Consolas" panose="020B0609020204030204" pitchFamily="49" charset="0"/>
              </a:rPr>
              <a:t>fname_wpath</a:t>
            </a:r>
            <a:r>
              <a:rPr lang="en-US" sz="370" b="0" dirty="0">
                <a:solidFill>
                  <a:srgbClr val="D4D4D4"/>
                </a:solidFill>
                <a:effectLst/>
                <a:latin typeface="Consolas" panose="020B0609020204030204" pitchFamily="49" charset="0"/>
              </a:rPr>
              <a:t> = </a:t>
            </a:r>
            <a:r>
              <a:rPr lang="en-US" sz="370" b="0" dirty="0" err="1">
                <a:solidFill>
                  <a:srgbClr val="D4D4D4"/>
                </a:solidFill>
                <a:effectLst/>
                <a:latin typeface="Consolas" panose="020B0609020204030204" pitchFamily="49" charset="0"/>
              </a:rPr>
              <a:t>os.path.join</a:t>
            </a:r>
            <a:r>
              <a:rPr lang="en-US" sz="370" b="0" dirty="0">
                <a:solidFill>
                  <a:srgbClr val="D4D4D4"/>
                </a:solidFill>
                <a:effectLst/>
                <a:latin typeface="Consolas" panose="020B0609020204030204" pitchFamily="49" charset="0"/>
              </a:rPr>
              <a:t>(OUTPUT_PATH, </a:t>
            </a:r>
            <a:r>
              <a:rPr lang="en-US" sz="370" b="0" dirty="0" err="1">
                <a:solidFill>
                  <a:srgbClr val="D4D4D4"/>
                </a:solidFill>
                <a:effectLst/>
                <a:latin typeface="Consolas" panose="020B0609020204030204" pitchFamily="49" charset="0"/>
              </a:rPr>
              <a:t>fname</a:t>
            </a:r>
            <a:r>
              <a:rPr lang="en-US" sz="370" b="0" dirty="0">
                <a:solidFill>
                  <a:srgbClr val="D4D4D4"/>
                </a:solidFill>
                <a:effectLst/>
                <a:latin typeface="Consolas" panose="020B0609020204030204" pitchFamily="49" charset="0"/>
              </a:rPr>
              <a:t>)</a:t>
            </a:r>
          </a:p>
          <a:p>
            <a:r>
              <a:rPr lang="en-US" sz="370" b="0" dirty="0">
                <a:solidFill>
                  <a:srgbClr val="D4D4D4"/>
                </a:solidFill>
                <a:effectLst/>
                <a:latin typeface="Consolas" panose="020B0609020204030204" pitchFamily="49" charset="0"/>
              </a:rPr>
              <a:t>                    cv2.imwrite(</a:t>
            </a:r>
            <a:r>
              <a:rPr lang="en-US" sz="370" b="0" dirty="0" err="1">
                <a:solidFill>
                  <a:srgbClr val="D4D4D4"/>
                </a:solidFill>
                <a:effectLst/>
                <a:latin typeface="Consolas" panose="020B0609020204030204" pitchFamily="49" charset="0"/>
              </a:rPr>
              <a:t>fname_wpath</a:t>
            </a:r>
            <a:r>
              <a:rPr lang="en-US" sz="370" b="0" dirty="0">
                <a:solidFill>
                  <a:srgbClr val="D4D4D4"/>
                </a:solidFill>
                <a:effectLst/>
                <a:latin typeface="Consolas" panose="020B0609020204030204" pitchFamily="49" charset="0"/>
              </a:rPr>
              <a:t>, </a:t>
            </a:r>
            <a:r>
              <a:rPr lang="en-US" sz="370" b="0" dirty="0" err="1">
                <a:solidFill>
                  <a:srgbClr val="D4D4D4"/>
                </a:solidFill>
                <a:effectLst/>
                <a:latin typeface="Consolas" panose="020B0609020204030204" pitchFamily="49" charset="0"/>
              </a:rPr>
              <a:t>bg_draw</a:t>
            </a:r>
            <a:r>
              <a:rPr lang="en-US" sz="370" b="0" dirty="0">
                <a:solidFill>
                  <a:srgbClr val="D4D4D4"/>
                </a:solidFill>
                <a:effectLst/>
                <a:latin typeface="Consolas" panose="020B0609020204030204" pitchFamily="49" charset="0"/>
              </a:rPr>
              <a:t>)</a:t>
            </a:r>
          </a:p>
          <a:p>
            <a:br>
              <a:rPr lang="en-US" sz="370" b="0" dirty="0">
                <a:solidFill>
                  <a:srgbClr val="D4D4D4"/>
                </a:solidFill>
                <a:effectLst/>
                <a:latin typeface="Consolas" panose="020B0609020204030204" pitchFamily="49" charset="0"/>
              </a:rPr>
            </a:br>
            <a:r>
              <a:rPr lang="en-US" sz="370" b="0" dirty="0">
                <a:solidFill>
                  <a:srgbClr val="D4D4D4"/>
                </a:solidFill>
                <a:effectLst/>
                <a:latin typeface="Consolas" panose="020B0609020204030204" pitchFamily="49" charset="0"/>
              </a:rPr>
              <a:t>                </a:t>
            </a:r>
            <a:r>
              <a:rPr lang="en-US" sz="370" b="0" dirty="0">
                <a:solidFill>
                  <a:srgbClr val="6A9955"/>
                </a:solidFill>
                <a:effectLst/>
                <a:latin typeface="Consolas" panose="020B0609020204030204" pitchFamily="49" charset="0"/>
              </a:rPr>
              <a:t># Write the current frame and </a:t>
            </a:r>
            <a:r>
              <a:rPr lang="en-US" sz="370" b="0" dirty="0" err="1">
                <a:solidFill>
                  <a:srgbClr val="6A9955"/>
                </a:solidFill>
                <a:effectLst/>
                <a:latin typeface="Consolas" panose="020B0609020204030204" pitchFamily="49" charset="0"/>
              </a:rPr>
              <a:t>FGmask</a:t>
            </a:r>
            <a:r>
              <a:rPr lang="en-US" sz="370" b="0" dirty="0">
                <a:solidFill>
                  <a:srgbClr val="6A9955"/>
                </a:solidFill>
                <a:effectLst/>
                <a:latin typeface="Consolas" panose="020B0609020204030204" pitchFamily="49" charset="0"/>
              </a:rPr>
              <a:t> to the videos</a:t>
            </a:r>
            <a:endParaRPr lang="en-US" sz="370" b="0" dirty="0">
              <a:solidFill>
                <a:srgbClr val="D4D4D4"/>
              </a:solidFill>
              <a:effectLst/>
              <a:latin typeface="Consolas" panose="020B0609020204030204" pitchFamily="49" charset="0"/>
            </a:endParaRPr>
          </a:p>
          <a:p>
            <a:r>
              <a:rPr lang="en-US" sz="370" b="0" dirty="0">
                <a:solidFill>
                  <a:srgbClr val="D4D4D4"/>
                </a:solidFill>
                <a:effectLst/>
                <a:latin typeface="Consolas" panose="020B0609020204030204" pitchFamily="49" charset="0"/>
              </a:rPr>
              <a:t>                frame = </a:t>
            </a:r>
            <a:r>
              <a:rPr lang="en-US" sz="370" b="0" dirty="0" err="1">
                <a:solidFill>
                  <a:srgbClr val="D4D4D4"/>
                </a:solidFill>
                <a:effectLst/>
                <a:latin typeface="Consolas" panose="020B0609020204030204" pitchFamily="49" charset="0"/>
              </a:rPr>
              <a:t>np.hstack</a:t>
            </a:r>
            <a:r>
              <a:rPr lang="en-US" sz="370" b="0" dirty="0">
                <a:solidFill>
                  <a:srgbClr val="D4D4D4"/>
                </a:solidFill>
                <a:effectLst/>
                <a:latin typeface="Consolas" panose="020B0609020204030204" pitchFamily="49" charset="0"/>
              </a:rPr>
              <a:t>(</a:t>
            </a:r>
          </a:p>
          <a:p>
            <a:r>
              <a:rPr lang="en-US" sz="370" b="0" dirty="0">
                <a:solidFill>
                  <a:srgbClr val="D4D4D4"/>
                </a:solidFill>
                <a:effectLst/>
                <a:latin typeface="Consolas" panose="020B0609020204030204" pitchFamily="49" charset="0"/>
              </a:rPr>
              <a:t>                    (</a:t>
            </a:r>
            <a:r>
              <a:rPr lang="en-US" sz="370" b="0" dirty="0" err="1">
                <a:solidFill>
                  <a:srgbClr val="D4D4D4"/>
                </a:solidFill>
                <a:effectLst/>
                <a:latin typeface="Consolas" panose="020B0609020204030204" pitchFamily="49" charset="0"/>
              </a:rPr>
              <a:t>im_draw</a:t>
            </a:r>
            <a:r>
              <a:rPr lang="en-US" sz="370" b="0" dirty="0">
                <a:solidFill>
                  <a:srgbClr val="D4D4D4"/>
                </a:solidFill>
                <a:effectLst/>
                <a:latin typeface="Consolas" panose="020B0609020204030204" pitchFamily="49" charset="0"/>
              </a:rPr>
              <a:t>, </a:t>
            </a:r>
            <a:r>
              <a:rPr lang="en-US" sz="370" b="0" dirty="0" err="1">
                <a:solidFill>
                  <a:srgbClr val="D4D4D4"/>
                </a:solidFill>
                <a:effectLst/>
                <a:latin typeface="Consolas" panose="020B0609020204030204" pitchFamily="49" charset="0"/>
              </a:rPr>
              <a:t>bg_draw</a:t>
            </a:r>
            <a:r>
              <a:rPr lang="en-US" sz="370" b="0" dirty="0">
                <a:solidFill>
                  <a:srgbClr val="D4D4D4"/>
                </a:solidFill>
                <a:effectLst/>
                <a:latin typeface="Consolas" panose="020B0609020204030204" pitchFamily="49" charset="0"/>
              </a:rPr>
              <a:t>, cv2.cvtColor(</a:t>
            </a:r>
            <a:r>
              <a:rPr lang="en-US" sz="370" b="0" dirty="0" err="1">
                <a:solidFill>
                  <a:srgbClr val="D4D4D4"/>
                </a:solidFill>
                <a:effectLst/>
                <a:latin typeface="Consolas" panose="020B0609020204030204" pitchFamily="49" charset="0"/>
              </a:rPr>
              <a:t>fg_draw</a:t>
            </a:r>
            <a:r>
              <a:rPr lang="en-US" sz="370" b="0" dirty="0">
                <a:solidFill>
                  <a:srgbClr val="D4D4D4"/>
                </a:solidFill>
                <a:effectLst/>
                <a:latin typeface="Consolas" panose="020B0609020204030204" pitchFamily="49" charset="0"/>
              </a:rPr>
              <a:t>, cv2.COLOR_GRAY2BGR)))</a:t>
            </a:r>
          </a:p>
          <a:p>
            <a:r>
              <a:rPr lang="en-US" sz="370" b="0" dirty="0">
                <a:solidFill>
                  <a:srgbClr val="D4D4D4"/>
                </a:solidFill>
                <a:effectLst/>
                <a:latin typeface="Consolas" panose="020B0609020204030204" pitchFamily="49" charset="0"/>
              </a:rPr>
              <a:t>                </a:t>
            </a:r>
            <a:r>
              <a:rPr lang="en-US" sz="370" b="0" dirty="0" err="1">
                <a:solidFill>
                  <a:srgbClr val="D4D4D4"/>
                </a:solidFill>
                <a:effectLst/>
                <a:latin typeface="Consolas" panose="020B0609020204030204" pitchFamily="49" charset="0"/>
              </a:rPr>
              <a:t>video_writer.write</a:t>
            </a:r>
            <a:r>
              <a:rPr lang="en-US" sz="370" b="0" dirty="0">
                <a:solidFill>
                  <a:srgbClr val="D4D4D4"/>
                </a:solidFill>
                <a:effectLst/>
                <a:latin typeface="Consolas" panose="020B0609020204030204" pitchFamily="49" charset="0"/>
              </a:rPr>
              <a:t>(frame)</a:t>
            </a:r>
          </a:p>
          <a:p>
            <a:br>
              <a:rPr lang="en-US" sz="370" b="0" dirty="0">
                <a:solidFill>
                  <a:srgbClr val="D4D4D4"/>
                </a:solidFill>
                <a:effectLst/>
                <a:latin typeface="Consolas" panose="020B0609020204030204" pitchFamily="49" charset="0"/>
              </a:rPr>
            </a:br>
            <a:r>
              <a:rPr lang="en-US" sz="370" b="0" dirty="0">
                <a:solidFill>
                  <a:srgbClr val="D4D4D4"/>
                </a:solidFill>
                <a:effectLst/>
                <a:latin typeface="Consolas" panose="020B0609020204030204" pitchFamily="49" charset="0"/>
              </a:rPr>
              <a:t>                </a:t>
            </a:r>
            <a:r>
              <a:rPr lang="en-US" sz="370" b="0" dirty="0">
                <a:solidFill>
                  <a:srgbClr val="6A9955"/>
                </a:solidFill>
                <a:effectLst/>
                <a:latin typeface="Consolas" panose="020B0609020204030204" pitchFamily="49" charset="0"/>
              </a:rPr>
              <a:t># Print the progress using the same line</a:t>
            </a:r>
            <a:endParaRPr lang="en-US" sz="370" b="0" dirty="0">
              <a:solidFill>
                <a:srgbClr val="D4D4D4"/>
              </a:solidFill>
              <a:effectLst/>
              <a:latin typeface="Consolas" panose="020B0609020204030204" pitchFamily="49" charset="0"/>
            </a:endParaRPr>
          </a:p>
          <a:p>
            <a:r>
              <a:rPr lang="en-US" sz="370" b="0" dirty="0">
                <a:solidFill>
                  <a:srgbClr val="D4D4D4"/>
                </a:solidFill>
                <a:effectLst/>
                <a:latin typeface="Consolas" panose="020B0609020204030204" pitchFamily="49" charset="0"/>
              </a:rPr>
              <a:t>                </a:t>
            </a:r>
            <a:r>
              <a:rPr lang="en-US" sz="370" b="0" dirty="0" err="1">
                <a:solidFill>
                  <a:srgbClr val="D4D4D4"/>
                </a:solidFill>
                <a:effectLst/>
                <a:latin typeface="Consolas" panose="020B0609020204030204" pitchFamily="49" charset="0"/>
              </a:rPr>
              <a:t>score_bg</a:t>
            </a:r>
            <a:r>
              <a:rPr lang="en-US" sz="370" b="0" dirty="0">
                <a:solidFill>
                  <a:srgbClr val="D4D4D4"/>
                </a:solidFill>
                <a:effectLst/>
                <a:latin typeface="Consolas" panose="020B0609020204030204" pitchFamily="49" charset="0"/>
              </a:rPr>
              <a:t>, </a:t>
            </a:r>
            <a:r>
              <a:rPr lang="en-US" sz="370" b="0" dirty="0" err="1">
                <a:solidFill>
                  <a:srgbClr val="D4D4D4"/>
                </a:solidFill>
                <a:effectLst/>
                <a:latin typeface="Consolas" panose="020B0609020204030204" pitchFamily="49" charset="0"/>
              </a:rPr>
              <a:t>score_fg</a:t>
            </a:r>
            <a:r>
              <a:rPr lang="en-US" sz="370" b="0" dirty="0">
                <a:solidFill>
                  <a:srgbClr val="D4D4D4"/>
                </a:solidFill>
                <a:effectLst/>
                <a:latin typeface="Consolas" panose="020B0609020204030204" pitchFamily="49" charset="0"/>
              </a:rPr>
              <a:t> = </a:t>
            </a:r>
            <a:r>
              <a:rPr lang="en-US" sz="370" b="0" dirty="0" err="1">
                <a:solidFill>
                  <a:srgbClr val="D4D4D4"/>
                </a:solidFill>
                <a:effectLst/>
                <a:latin typeface="Consolas" panose="020B0609020204030204" pitchFamily="49" charset="0"/>
              </a:rPr>
              <a:t>bg_model.evaluate</a:t>
            </a:r>
            <a:r>
              <a:rPr lang="en-US" sz="370" b="0" dirty="0">
                <a:solidFill>
                  <a:srgbClr val="D4D4D4"/>
                </a:solidFill>
                <a:effectLst/>
                <a:latin typeface="Consolas" panose="020B0609020204030204" pitchFamily="49" charset="0"/>
              </a:rPr>
              <a:t>()</a:t>
            </a:r>
          </a:p>
          <a:p>
            <a:r>
              <a:rPr lang="en-US" sz="370" b="0" dirty="0">
                <a:solidFill>
                  <a:srgbClr val="D4D4D4"/>
                </a:solidFill>
                <a:effectLst/>
                <a:latin typeface="Consolas" panose="020B0609020204030204" pitchFamily="49" charset="0"/>
              </a:rPr>
              <a:t>                </a:t>
            </a:r>
            <a:r>
              <a:rPr lang="en-US" sz="370" b="0" dirty="0" err="1">
                <a:solidFill>
                  <a:srgbClr val="D4D4D4"/>
                </a:solidFill>
                <a:effectLst/>
                <a:latin typeface="Consolas" panose="020B0609020204030204" pitchFamily="49" charset="0"/>
              </a:rPr>
              <a:t>bg_scores.append</a:t>
            </a:r>
            <a:r>
              <a:rPr lang="en-US" sz="370" b="0" dirty="0">
                <a:solidFill>
                  <a:srgbClr val="D4D4D4"/>
                </a:solidFill>
                <a:effectLst/>
                <a:latin typeface="Consolas" panose="020B0609020204030204" pitchFamily="49" charset="0"/>
              </a:rPr>
              <a:t>(</a:t>
            </a:r>
            <a:r>
              <a:rPr lang="en-US" sz="370" b="0" dirty="0" err="1">
                <a:solidFill>
                  <a:srgbClr val="D4D4D4"/>
                </a:solidFill>
                <a:effectLst/>
                <a:latin typeface="Consolas" panose="020B0609020204030204" pitchFamily="49" charset="0"/>
              </a:rPr>
              <a:t>np.mean</a:t>
            </a:r>
            <a:r>
              <a:rPr lang="en-US" sz="370" b="0" dirty="0">
                <a:solidFill>
                  <a:srgbClr val="D4D4D4"/>
                </a:solidFill>
                <a:effectLst/>
                <a:latin typeface="Consolas" panose="020B0609020204030204" pitchFamily="49" charset="0"/>
              </a:rPr>
              <a:t>(</a:t>
            </a:r>
            <a:r>
              <a:rPr lang="en-US" sz="370" b="0" dirty="0" err="1">
                <a:solidFill>
                  <a:srgbClr val="D4D4D4"/>
                </a:solidFill>
                <a:effectLst/>
                <a:latin typeface="Consolas" panose="020B0609020204030204" pitchFamily="49" charset="0"/>
              </a:rPr>
              <a:t>score_bg</a:t>
            </a:r>
            <a:r>
              <a:rPr lang="en-US" sz="370" b="0" dirty="0">
                <a:solidFill>
                  <a:srgbClr val="D4D4D4"/>
                </a:solidFill>
                <a:effectLst/>
                <a:latin typeface="Consolas" panose="020B0609020204030204" pitchFamily="49" charset="0"/>
              </a:rPr>
              <a:t>))</a:t>
            </a:r>
          </a:p>
          <a:p>
            <a:r>
              <a:rPr lang="en-US" sz="370" b="0" dirty="0">
                <a:solidFill>
                  <a:srgbClr val="D4D4D4"/>
                </a:solidFill>
                <a:effectLst/>
                <a:latin typeface="Consolas" panose="020B0609020204030204" pitchFamily="49" charset="0"/>
              </a:rPr>
              <a:t>                </a:t>
            </a:r>
            <a:r>
              <a:rPr lang="en-US" sz="370" b="0" dirty="0" err="1">
                <a:solidFill>
                  <a:srgbClr val="D4D4D4"/>
                </a:solidFill>
                <a:effectLst/>
                <a:latin typeface="Consolas" panose="020B0609020204030204" pitchFamily="49" charset="0"/>
              </a:rPr>
              <a:t>fg_scores.append</a:t>
            </a:r>
            <a:r>
              <a:rPr lang="en-US" sz="370" b="0" dirty="0">
                <a:solidFill>
                  <a:srgbClr val="D4D4D4"/>
                </a:solidFill>
                <a:effectLst/>
                <a:latin typeface="Consolas" panose="020B0609020204030204" pitchFamily="49" charset="0"/>
              </a:rPr>
              <a:t>(</a:t>
            </a:r>
            <a:r>
              <a:rPr lang="en-US" sz="370" b="0" dirty="0" err="1">
                <a:solidFill>
                  <a:srgbClr val="D4D4D4"/>
                </a:solidFill>
                <a:effectLst/>
                <a:latin typeface="Consolas" panose="020B0609020204030204" pitchFamily="49" charset="0"/>
              </a:rPr>
              <a:t>np.mean</a:t>
            </a:r>
            <a:r>
              <a:rPr lang="en-US" sz="370" b="0" dirty="0">
                <a:solidFill>
                  <a:srgbClr val="D4D4D4"/>
                </a:solidFill>
                <a:effectLst/>
                <a:latin typeface="Consolas" panose="020B0609020204030204" pitchFamily="49" charset="0"/>
              </a:rPr>
              <a:t>(</a:t>
            </a:r>
            <a:r>
              <a:rPr lang="en-US" sz="370" b="0" dirty="0" err="1">
                <a:solidFill>
                  <a:srgbClr val="D4D4D4"/>
                </a:solidFill>
                <a:effectLst/>
                <a:latin typeface="Consolas" panose="020B0609020204030204" pitchFamily="49" charset="0"/>
              </a:rPr>
              <a:t>score_fg</a:t>
            </a:r>
            <a:r>
              <a:rPr lang="en-US" sz="370" b="0" dirty="0">
                <a:solidFill>
                  <a:srgbClr val="D4D4D4"/>
                </a:solidFill>
                <a:effectLst/>
                <a:latin typeface="Consolas" panose="020B0609020204030204" pitchFamily="49" charset="0"/>
              </a:rPr>
              <a:t>))</a:t>
            </a:r>
          </a:p>
          <a:p>
            <a:br>
              <a:rPr lang="en-US" sz="370" b="0" dirty="0">
                <a:solidFill>
                  <a:srgbClr val="D4D4D4"/>
                </a:solidFill>
                <a:effectLst/>
                <a:latin typeface="Consolas" panose="020B0609020204030204" pitchFamily="49" charset="0"/>
              </a:rPr>
            </a:br>
            <a:r>
              <a:rPr lang="en-US" sz="370" b="0" dirty="0">
                <a:solidFill>
                  <a:srgbClr val="D4D4D4"/>
                </a:solidFill>
                <a:effectLst/>
                <a:latin typeface="Consolas" panose="020B0609020204030204" pitchFamily="49" charset="0"/>
              </a:rPr>
              <a:t>                print(</a:t>
            </a:r>
            <a:r>
              <a:rPr lang="en-US" sz="370" b="0" dirty="0" err="1">
                <a:solidFill>
                  <a:srgbClr val="569CD6"/>
                </a:solidFill>
                <a:effectLst/>
                <a:latin typeface="Consolas" panose="020B0609020204030204" pitchFamily="49" charset="0"/>
              </a:rPr>
              <a:t>f</a:t>
            </a:r>
            <a:r>
              <a:rPr lang="en-US" sz="370" b="0" dirty="0" err="1">
                <a:solidFill>
                  <a:srgbClr val="CE9178"/>
                </a:solidFill>
                <a:effectLst/>
                <a:latin typeface="Consolas" panose="020B0609020204030204" pitchFamily="49" charset="0"/>
              </a:rPr>
              <a:t>'Frame</a:t>
            </a:r>
            <a:r>
              <a:rPr lang="en-US" sz="370" b="0" dirty="0">
                <a:solidFill>
                  <a:srgbClr val="CE9178"/>
                </a:solidFill>
                <a:effectLst/>
                <a:latin typeface="Consolas" panose="020B0609020204030204" pitchFamily="49" charset="0"/>
              </a:rPr>
              <a:t>: </a:t>
            </a:r>
            <a:r>
              <a:rPr lang="en-US" sz="370" b="0" dirty="0">
                <a:solidFill>
                  <a:srgbClr val="D4D4D4"/>
                </a:solidFill>
                <a:effectLst/>
                <a:latin typeface="Consolas" panose="020B0609020204030204" pitchFamily="49" charset="0"/>
              </a:rPr>
              <a:t>{</a:t>
            </a:r>
            <a:r>
              <a:rPr lang="en-US" sz="370" b="0" dirty="0" err="1">
                <a:solidFill>
                  <a:srgbClr val="D4D4D4"/>
                </a:solidFill>
                <a:effectLst/>
                <a:latin typeface="Consolas" panose="020B0609020204030204" pitchFamily="49" charset="0"/>
              </a:rPr>
              <a:t>fr</a:t>
            </a:r>
            <a:r>
              <a:rPr lang="en-US" sz="370" b="0" dirty="0">
                <a:solidFill>
                  <a:srgbClr val="D4D4D4"/>
                </a:solidFill>
                <a:effectLst/>
                <a:latin typeface="Consolas" panose="020B0609020204030204" pitchFamily="49" charset="0"/>
              </a:rPr>
              <a:t>}</a:t>
            </a:r>
            <a:r>
              <a:rPr lang="en-US" sz="370" b="0" dirty="0">
                <a:solidFill>
                  <a:srgbClr val="CE9178"/>
                </a:solidFill>
                <a:effectLst/>
                <a:latin typeface="Consolas" panose="020B0609020204030204" pitchFamily="49" charset="0"/>
              </a:rPr>
              <a:t>/</a:t>
            </a:r>
            <a:r>
              <a:rPr lang="en-US" sz="370" b="0" dirty="0">
                <a:solidFill>
                  <a:srgbClr val="D4D4D4"/>
                </a:solidFill>
                <a:effectLst/>
                <a:latin typeface="Consolas" panose="020B0609020204030204" pitchFamily="49" charset="0"/>
              </a:rPr>
              <a:t>{n}</a:t>
            </a:r>
            <a:r>
              <a:rPr lang="en-US" sz="370" b="0" dirty="0">
                <a:solidFill>
                  <a:srgbClr val="CE9178"/>
                </a:solidFill>
                <a:effectLst/>
                <a:latin typeface="Consolas" panose="020B0609020204030204" pitchFamily="49" charset="0"/>
              </a:rPr>
              <a:t>, </a:t>
            </a:r>
            <a:r>
              <a:rPr lang="en-US" sz="370" b="0" dirty="0" err="1">
                <a:solidFill>
                  <a:srgbClr val="CE9178"/>
                </a:solidFill>
                <a:effectLst/>
                <a:latin typeface="Consolas" panose="020B0609020204030204" pitchFamily="49" charset="0"/>
              </a:rPr>
              <a:t>bg</a:t>
            </a:r>
            <a:r>
              <a:rPr lang="en-US" sz="370" b="0" dirty="0">
                <a:solidFill>
                  <a:srgbClr val="CE9178"/>
                </a:solidFill>
                <a:effectLst/>
                <a:latin typeface="Consolas" panose="020B0609020204030204" pitchFamily="49" charset="0"/>
              </a:rPr>
              <a:t>%: </a:t>
            </a:r>
            <a:r>
              <a:rPr lang="en-US" sz="370" b="0" dirty="0">
                <a:solidFill>
                  <a:srgbClr val="D4D4D4"/>
                </a:solidFill>
                <a:effectLst/>
                <a:latin typeface="Consolas" panose="020B0609020204030204" pitchFamily="49" charset="0"/>
              </a:rPr>
              <a:t>{</a:t>
            </a:r>
            <a:r>
              <a:rPr lang="en-US" sz="370" b="0" dirty="0" err="1">
                <a:solidFill>
                  <a:srgbClr val="D4D4D4"/>
                </a:solidFill>
                <a:effectLst/>
                <a:latin typeface="Consolas" panose="020B0609020204030204" pitchFamily="49" charset="0"/>
              </a:rPr>
              <a:t>np.mean</a:t>
            </a:r>
            <a:r>
              <a:rPr lang="en-US" sz="370" b="0" dirty="0">
                <a:solidFill>
                  <a:srgbClr val="D4D4D4"/>
                </a:solidFill>
                <a:effectLst/>
                <a:latin typeface="Consolas" panose="020B0609020204030204" pitchFamily="49" charset="0"/>
              </a:rPr>
              <a:t>(</a:t>
            </a:r>
            <a:r>
              <a:rPr lang="en-US" sz="370" b="0" dirty="0" err="1">
                <a:solidFill>
                  <a:srgbClr val="D4D4D4"/>
                </a:solidFill>
                <a:effectLst/>
                <a:latin typeface="Consolas" panose="020B0609020204030204" pitchFamily="49" charset="0"/>
              </a:rPr>
              <a:t>score_bg</a:t>
            </a:r>
            <a:r>
              <a:rPr lang="en-US" sz="370" b="0" dirty="0">
                <a:solidFill>
                  <a:srgbClr val="D4D4D4"/>
                </a:solidFill>
                <a:effectLst/>
                <a:latin typeface="Consolas" panose="020B0609020204030204" pitchFamily="49" charset="0"/>
              </a:rPr>
              <a:t>)</a:t>
            </a:r>
            <a:r>
              <a:rPr lang="en-US" sz="370" b="0" dirty="0">
                <a:solidFill>
                  <a:srgbClr val="569CD6"/>
                </a:solidFill>
                <a:effectLst/>
                <a:latin typeface="Consolas" panose="020B0609020204030204" pitchFamily="49" charset="0"/>
              </a:rPr>
              <a:t>:.5f</a:t>
            </a:r>
            <a:r>
              <a:rPr lang="en-US" sz="370" b="0" dirty="0">
                <a:solidFill>
                  <a:srgbClr val="D4D4D4"/>
                </a:solidFill>
                <a:effectLst/>
                <a:latin typeface="Consolas" panose="020B0609020204030204" pitchFamily="49" charset="0"/>
              </a:rPr>
              <a:t>}</a:t>
            </a:r>
            <a:r>
              <a:rPr lang="en-US" sz="370" b="0" dirty="0">
                <a:solidFill>
                  <a:srgbClr val="CE9178"/>
                </a:solidFill>
                <a:effectLst/>
                <a:latin typeface="Consolas" panose="020B0609020204030204" pitchFamily="49" charset="0"/>
              </a:rPr>
              <a:t>, </a:t>
            </a:r>
            <a:r>
              <a:rPr lang="en-US" sz="370" b="0" dirty="0" err="1">
                <a:solidFill>
                  <a:srgbClr val="CE9178"/>
                </a:solidFill>
                <a:effectLst/>
                <a:latin typeface="Consolas" panose="020B0609020204030204" pitchFamily="49" charset="0"/>
              </a:rPr>
              <a:t>fg</a:t>
            </a:r>
            <a:r>
              <a:rPr lang="en-US" sz="370" b="0" dirty="0">
                <a:solidFill>
                  <a:srgbClr val="CE9178"/>
                </a:solidFill>
                <a:effectLst/>
                <a:latin typeface="Consolas" panose="020B0609020204030204" pitchFamily="49" charset="0"/>
              </a:rPr>
              <a:t>%: </a:t>
            </a:r>
            <a:r>
              <a:rPr lang="en-US" sz="370" b="0" dirty="0">
                <a:solidFill>
                  <a:srgbClr val="D4D4D4"/>
                </a:solidFill>
                <a:effectLst/>
                <a:latin typeface="Consolas" panose="020B0609020204030204" pitchFamily="49" charset="0"/>
              </a:rPr>
              <a:t>{</a:t>
            </a:r>
            <a:r>
              <a:rPr lang="en-US" sz="370" b="0" dirty="0" err="1">
                <a:solidFill>
                  <a:srgbClr val="D4D4D4"/>
                </a:solidFill>
                <a:effectLst/>
                <a:latin typeface="Consolas" panose="020B0609020204030204" pitchFamily="49" charset="0"/>
              </a:rPr>
              <a:t>np.mean</a:t>
            </a:r>
            <a:r>
              <a:rPr lang="en-US" sz="370" b="0" dirty="0">
                <a:solidFill>
                  <a:srgbClr val="D4D4D4"/>
                </a:solidFill>
                <a:effectLst/>
                <a:latin typeface="Consolas" panose="020B0609020204030204" pitchFamily="49" charset="0"/>
              </a:rPr>
              <a:t>(</a:t>
            </a:r>
            <a:r>
              <a:rPr lang="en-US" sz="370" b="0" dirty="0" err="1">
                <a:solidFill>
                  <a:srgbClr val="D4D4D4"/>
                </a:solidFill>
                <a:effectLst/>
                <a:latin typeface="Consolas" panose="020B0609020204030204" pitchFamily="49" charset="0"/>
              </a:rPr>
              <a:t>score_fg</a:t>
            </a:r>
            <a:r>
              <a:rPr lang="en-US" sz="370" b="0" dirty="0">
                <a:solidFill>
                  <a:srgbClr val="D4D4D4"/>
                </a:solidFill>
                <a:effectLst/>
                <a:latin typeface="Consolas" panose="020B0609020204030204" pitchFamily="49" charset="0"/>
              </a:rPr>
              <a:t>)</a:t>
            </a:r>
            <a:r>
              <a:rPr lang="en-US" sz="370" b="0" dirty="0">
                <a:solidFill>
                  <a:srgbClr val="569CD6"/>
                </a:solidFill>
                <a:effectLst/>
                <a:latin typeface="Consolas" panose="020B0609020204030204" pitchFamily="49" charset="0"/>
              </a:rPr>
              <a:t>:.5f</a:t>
            </a:r>
            <a:r>
              <a:rPr lang="en-US" sz="370" b="0" dirty="0">
                <a:solidFill>
                  <a:srgbClr val="D4D4D4"/>
                </a:solidFill>
                <a:effectLst/>
                <a:latin typeface="Consolas" panose="020B0609020204030204" pitchFamily="49" charset="0"/>
              </a:rPr>
              <a:t>}</a:t>
            </a:r>
            <a:r>
              <a:rPr lang="en-US" sz="370" b="0" dirty="0">
                <a:solidFill>
                  <a:srgbClr val="CE9178"/>
                </a:solidFill>
                <a:effectLst/>
                <a:latin typeface="Consolas" panose="020B0609020204030204" pitchFamily="49" charset="0"/>
              </a:rPr>
              <a:t>'</a:t>
            </a:r>
            <a:r>
              <a:rPr lang="en-US" sz="370" b="0" dirty="0">
                <a:solidFill>
                  <a:srgbClr val="D4D4D4"/>
                </a:solidFill>
                <a:effectLst/>
                <a:latin typeface="Consolas" panose="020B0609020204030204" pitchFamily="49" charset="0"/>
              </a:rPr>
              <a:t>, end=</a:t>
            </a:r>
            <a:r>
              <a:rPr lang="en-US" sz="370" b="0" dirty="0">
                <a:solidFill>
                  <a:srgbClr val="CE9178"/>
                </a:solidFill>
                <a:effectLst/>
                <a:latin typeface="Consolas" panose="020B0609020204030204" pitchFamily="49" charset="0"/>
              </a:rPr>
              <a:t>'\r'</a:t>
            </a:r>
            <a:r>
              <a:rPr lang="en-US" sz="370" b="0" dirty="0">
                <a:solidFill>
                  <a:srgbClr val="D4D4D4"/>
                </a:solidFill>
                <a:effectLst/>
                <a:latin typeface="Consolas" panose="020B0609020204030204" pitchFamily="49" charset="0"/>
              </a:rPr>
              <a:t>)</a:t>
            </a:r>
          </a:p>
          <a:p>
            <a:br>
              <a:rPr lang="en-US" sz="370" b="0" dirty="0">
                <a:solidFill>
                  <a:srgbClr val="D4D4D4"/>
                </a:solidFill>
                <a:effectLst/>
                <a:latin typeface="Consolas" panose="020B0609020204030204" pitchFamily="49" charset="0"/>
              </a:rPr>
            </a:br>
            <a:r>
              <a:rPr lang="en-US" sz="370" b="0" dirty="0">
                <a:solidFill>
                  <a:srgbClr val="D4D4D4"/>
                </a:solidFill>
                <a:effectLst/>
                <a:latin typeface="Consolas" panose="020B0609020204030204" pitchFamily="49" charset="0"/>
              </a:rPr>
              <a:t>            </a:t>
            </a:r>
            <a:r>
              <a:rPr lang="en-US" sz="370" b="0" dirty="0">
                <a:solidFill>
                  <a:srgbClr val="6A9955"/>
                </a:solidFill>
                <a:effectLst/>
                <a:latin typeface="Consolas" panose="020B0609020204030204" pitchFamily="49" charset="0"/>
              </a:rPr>
              <a:t># </a:t>
            </a:r>
            <a:r>
              <a:rPr lang="en-US" sz="370" b="0" dirty="0" err="1">
                <a:solidFill>
                  <a:srgbClr val="6A9955"/>
                </a:solidFill>
                <a:effectLst/>
                <a:latin typeface="Consolas" panose="020B0609020204030204" pitchFamily="49" charset="0"/>
              </a:rPr>
              <a:t>conbine</a:t>
            </a:r>
            <a:r>
              <a:rPr lang="en-US" sz="370" b="0" dirty="0">
                <a:solidFill>
                  <a:srgbClr val="6A9955"/>
                </a:solidFill>
                <a:effectLst/>
                <a:latin typeface="Consolas" panose="020B0609020204030204" pitchFamily="49" charset="0"/>
              </a:rPr>
              <a:t> these </a:t>
            </a:r>
            <a:r>
              <a:rPr lang="en-US" sz="370" b="0" dirty="0" err="1">
                <a:solidFill>
                  <a:srgbClr val="6A9955"/>
                </a:solidFill>
                <a:effectLst/>
                <a:latin typeface="Consolas" panose="020B0609020204030204" pitchFamily="49" charset="0"/>
              </a:rPr>
              <a:t>eix</a:t>
            </a:r>
            <a:r>
              <a:rPr lang="en-US" sz="370" b="0" dirty="0">
                <a:solidFill>
                  <a:srgbClr val="6A9955"/>
                </a:solidFill>
                <a:effectLst/>
                <a:latin typeface="Consolas" panose="020B0609020204030204" pitchFamily="49" charset="0"/>
              </a:rPr>
              <a:t> images into one image</a:t>
            </a:r>
            <a:endParaRPr lang="en-US" sz="370" b="0" dirty="0">
              <a:solidFill>
                <a:srgbClr val="D4D4D4"/>
              </a:solidFill>
              <a:effectLst/>
              <a:latin typeface="Consolas" panose="020B0609020204030204" pitchFamily="49" charset="0"/>
            </a:endParaRPr>
          </a:p>
          <a:p>
            <a:r>
              <a:rPr lang="en-US" sz="370" b="0" dirty="0">
                <a:solidFill>
                  <a:srgbClr val="D4D4D4"/>
                </a:solidFill>
                <a:effectLst/>
                <a:latin typeface="Consolas" panose="020B0609020204030204" pitchFamily="49" charset="0"/>
              </a:rPr>
              <a:t>            </a:t>
            </a:r>
            <a:r>
              <a:rPr lang="en-US" sz="370" b="0" dirty="0" err="1">
                <a:solidFill>
                  <a:srgbClr val="D4D4D4"/>
                </a:solidFill>
                <a:effectLst/>
                <a:latin typeface="Consolas" panose="020B0609020204030204" pitchFamily="49" charset="0"/>
              </a:rPr>
              <a:t>frame_numbers</a:t>
            </a:r>
            <a:r>
              <a:rPr lang="en-US" sz="370" b="0" dirty="0">
                <a:solidFill>
                  <a:srgbClr val="D4D4D4"/>
                </a:solidFill>
                <a:effectLst/>
                <a:latin typeface="Consolas" panose="020B0609020204030204" pitchFamily="49" charset="0"/>
              </a:rPr>
              <a:t> = [</a:t>
            </a:r>
            <a:r>
              <a:rPr lang="en-US" sz="370" b="0" dirty="0">
                <a:solidFill>
                  <a:srgbClr val="B5CEA8"/>
                </a:solidFill>
                <a:effectLst/>
                <a:latin typeface="Consolas" panose="020B0609020204030204" pitchFamily="49" charset="0"/>
              </a:rPr>
              <a:t>5</a:t>
            </a:r>
            <a:r>
              <a:rPr lang="en-US" sz="370" b="0" dirty="0">
                <a:solidFill>
                  <a:srgbClr val="D4D4D4"/>
                </a:solidFill>
                <a:effectLst/>
                <a:latin typeface="Consolas" panose="020B0609020204030204" pitchFamily="49" charset="0"/>
              </a:rPr>
              <a:t>, </a:t>
            </a:r>
            <a:r>
              <a:rPr lang="en-US" sz="370" b="0" dirty="0">
                <a:solidFill>
                  <a:srgbClr val="B5CEA8"/>
                </a:solidFill>
                <a:effectLst/>
                <a:latin typeface="Consolas" panose="020B0609020204030204" pitchFamily="49" charset="0"/>
              </a:rPr>
              <a:t>100</a:t>
            </a:r>
            <a:r>
              <a:rPr lang="en-US" sz="370" b="0" dirty="0">
                <a:solidFill>
                  <a:srgbClr val="D4D4D4"/>
                </a:solidFill>
                <a:effectLst/>
                <a:latin typeface="Consolas" panose="020B0609020204030204" pitchFamily="49" charset="0"/>
              </a:rPr>
              <a:t>, </a:t>
            </a:r>
            <a:r>
              <a:rPr lang="en-US" sz="370" b="0" dirty="0">
                <a:solidFill>
                  <a:srgbClr val="B5CEA8"/>
                </a:solidFill>
                <a:effectLst/>
                <a:latin typeface="Consolas" panose="020B0609020204030204" pitchFamily="49" charset="0"/>
              </a:rPr>
              <a:t>400</a:t>
            </a:r>
            <a:r>
              <a:rPr lang="en-US" sz="370" b="0" dirty="0">
                <a:solidFill>
                  <a:srgbClr val="D4D4D4"/>
                </a:solidFill>
                <a:effectLst/>
                <a:latin typeface="Consolas" panose="020B0609020204030204" pitchFamily="49" charset="0"/>
              </a:rPr>
              <a:t>]</a:t>
            </a:r>
          </a:p>
          <a:p>
            <a:r>
              <a:rPr lang="en-US" sz="370" b="0" dirty="0">
                <a:solidFill>
                  <a:srgbClr val="D4D4D4"/>
                </a:solidFill>
                <a:effectLst/>
                <a:latin typeface="Consolas" panose="020B0609020204030204" pitchFamily="49" charset="0"/>
              </a:rPr>
              <a:t>            </a:t>
            </a:r>
            <a:r>
              <a:rPr lang="en-US" sz="370" b="0" dirty="0" err="1">
                <a:solidFill>
                  <a:srgbClr val="D4D4D4"/>
                </a:solidFill>
                <a:effectLst/>
                <a:latin typeface="Consolas" panose="020B0609020204030204" pitchFamily="49" charset="0"/>
              </a:rPr>
              <a:t>file_prefixes</a:t>
            </a:r>
            <a:r>
              <a:rPr lang="en-US" sz="370" b="0" dirty="0">
                <a:solidFill>
                  <a:srgbClr val="D4D4D4"/>
                </a:solidFill>
                <a:effectLst/>
                <a:latin typeface="Consolas" panose="020B0609020204030204" pitchFamily="49" charset="0"/>
              </a:rPr>
              <a:t> = [</a:t>
            </a:r>
            <a:r>
              <a:rPr lang="en-US" sz="370" b="0" dirty="0">
                <a:solidFill>
                  <a:srgbClr val="CE9178"/>
                </a:solidFill>
                <a:effectLst/>
                <a:latin typeface="Consolas" panose="020B0609020204030204" pitchFamily="49" charset="0"/>
              </a:rPr>
              <a:t>'</a:t>
            </a:r>
            <a:r>
              <a:rPr lang="en-US" sz="370" b="0" dirty="0" err="1">
                <a:solidFill>
                  <a:srgbClr val="CE9178"/>
                </a:solidFill>
                <a:effectLst/>
                <a:latin typeface="Consolas" panose="020B0609020204030204" pitchFamily="49" charset="0"/>
              </a:rPr>
              <a:t>FGmask</a:t>
            </a:r>
            <a:r>
              <a:rPr lang="en-US" sz="370" b="0" dirty="0">
                <a:solidFill>
                  <a:srgbClr val="CE9178"/>
                </a:solidFill>
                <a:effectLst/>
                <a:latin typeface="Consolas" panose="020B0609020204030204" pitchFamily="49" charset="0"/>
              </a:rPr>
              <a:t>'</a:t>
            </a:r>
            <a:r>
              <a:rPr lang="en-US" sz="370" b="0" dirty="0">
                <a:solidFill>
                  <a:srgbClr val="D4D4D4"/>
                </a:solidFill>
                <a:effectLst/>
                <a:latin typeface="Consolas" panose="020B0609020204030204" pitchFamily="49" charset="0"/>
              </a:rPr>
              <a:t>, </a:t>
            </a:r>
            <a:r>
              <a:rPr lang="en-US" sz="370" b="0" dirty="0">
                <a:solidFill>
                  <a:srgbClr val="CE9178"/>
                </a:solidFill>
                <a:effectLst/>
                <a:latin typeface="Consolas" panose="020B0609020204030204" pitchFamily="49" charset="0"/>
              </a:rPr>
              <a:t>'</a:t>
            </a:r>
            <a:r>
              <a:rPr lang="en-US" sz="370" b="0" dirty="0" err="1">
                <a:solidFill>
                  <a:srgbClr val="CE9178"/>
                </a:solidFill>
                <a:effectLst/>
                <a:latin typeface="Consolas" panose="020B0609020204030204" pitchFamily="49" charset="0"/>
              </a:rPr>
              <a:t>BGmean</a:t>
            </a:r>
            <a:r>
              <a:rPr lang="en-US" sz="370" b="0" dirty="0">
                <a:solidFill>
                  <a:srgbClr val="CE9178"/>
                </a:solidFill>
                <a:effectLst/>
                <a:latin typeface="Consolas" panose="020B0609020204030204" pitchFamily="49" charset="0"/>
              </a:rPr>
              <a:t>'</a:t>
            </a:r>
            <a:r>
              <a:rPr lang="en-US" sz="370" b="0" dirty="0">
                <a:solidFill>
                  <a:srgbClr val="D4D4D4"/>
                </a:solidFill>
                <a:effectLst/>
                <a:latin typeface="Consolas" panose="020B0609020204030204" pitchFamily="49" charset="0"/>
              </a:rPr>
              <a:t>]</a:t>
            </a:r>
          </a:p>
          <a:p>
            <a:r>
              <a:rPr lang="en-US" sz="370" b="0" dirty="0">
                <a:solidFill>
                  <a:srgbClr val="D4D4D4"/>
                </a:solidFill>
                <a:effectLst/>
                <a:latin typeface="Consolas" panose="020B0609020204030204" pitchFamily="49" charset="0"/>
              </a:rPr>
              <a:t>            image = </a:t>
            </a:r>
            <a:r>
              <a:rPr lang="en-US" sz="370" b="0" dirty="0" err="1">
                <a:solidFill>
                  <a:srgbClr val="D4D4D4"/>
                </a:solidFill>
                <a:effectLst/>
                <a:latin typeface="Consolas" panose="020B0609020204030204" pitchFamily="49" charset="0"/>
              </a:rPr>
              <a:t>combine_images</a:t>
            </a:r>
            <a:r>
              <a:rPr lang="en-US" sz="370" b="0" dirty="0">
                <a:solidFill>
                  <a:srgbClr val="D4D4D4"/>
                </a:solidFill>
                <a:effectLst/>
                <a:latin typeface="Consolas" panose="020B0609020204030204" pitchFamily="49" charset="0"/>
              </a:rPr>
              <a:t>(</a:t>
            </a:r>
          </a:p>
          <a:p>
            <a:r>
              <a:rPr lang="en-US" sz="370" b="0" dirty="0">
                <a:solidFill>
                  <a:srgbClr val="D4D4D4"/>
                </a:solidFill>
                <a:effectLst/>
                <a:latin typeface="Consolas" panose="020B0609020204030204" pitchFamily="49" charset="0"/>
              </a:rPr>
              <a:t>                OUTPUT_PATH, ALPHA, TM, </a:t>
            </a:r>
            <a:r>
              <a:rPr lang="en-US" sz="370" b="0" dirty="0" err="1">
                <a:solidFill>
                  <a:srgbClr val="D4D4D4"/>
                </a:solidFill>
                <a:effectLst/>
                <a:latin typeface="Consolas" panose="020B0609020204030204" pitchFamily="49" charset="0"/>
              </a:rPr>
              <a:t>frame_numbers</a:t>
            </a:r>
            <a:r>
              <a:rPr lang="en-US" sz="370" b="0" dirty="0">
                <a:solidFill>
                  <a:srgbClr val="D4D4D4"/>
                </a:solidFill>
                <a:effectLst/>
                <a:latin typeface="Consolas" panose="020B0609020204030204" pitchFamily="49" charset="0"/>
              </a:rPr>
              <a:t>, </a:t>
            </a:r>
            <a:r>
              <a:rPr lang="en-US" sz="370" b="0" dirty="0" err="1">
                <a:solidFill>
                  <a:srgbClr val="D4D4D4"/>
                </a:solidFill>
                <a:effectLst/>
                <a:latin typeface="Consolas" panose="020B0609020204030204" pitchFamily="49" charset="0"/>
              </a:rPr>
              <a:t>file_prefixes</a:t>
            </a:r>
            <a:r>
              <a:rPr lang="en-US" sz="370" b="0" dirty="0">
                <a:solidFill>
                  <a:srgbClr val="D4D4D4"/>
                </a:solidFill>
                <a:effectLst/>
                <a:latin typeface="Consolas" panose="020B0609020204030204" pitchFamily="49" charset="0"/>
              </a:rPr>
              <a:t>)</a:t>
            </a:r>
          </a:p>
          <a:p>
            <a:br>
              <a:rPr lang="en-US" sz="370" b="0" dirty="0">
                <a:solidFill>
                  <a:srgbClr val="D4D4D4"/>
                </a:solidFill>
                <a:effectLst/>
                <a:latin typeface="Consolas" panose="020B0609020204030204" pitchFamily="49" charset="0"/>
              </a:rPr>
            </a:br>
            <a:r>
              <a:rPr lang="en-US" sz="370" b="0" dirty="0">
                <a:solidFill>
                  <a:srgbClr val="D4D4D4"/>
                </a:solidFill>
                <a:effectLst/>
                <a:latin typeface="Consolas" panose="020B0609020204030204" pitchFamily="49" charset="0"/>
              </a:rPr>
              <a:t>            </a:t>
            </a:r>
            <a:r>
              <a:rPr lang="en-US" sz="370" b="0" dirty="0" err="1">
                <a:solidFill>
                  <a:srgbClr val="D4D4D4"/>
                </a:solidFill>
                <a:effectLst/>
                <a:latin typeface="Consolas" panose="020B0609020204030204" pitchFamily="49" charset="0"/>
              </a:rPr>
              <a:t>fname</a:t>
            </a:r>
            <a:r>
              <a:rPr lang="en-US" sz="370" b="0" dirty="0">
                <a:solidFill>
                  <a:srgbClr val="D4D4D4"/>
                </a:solidFill>
                <a:effectLst/>
                <a:latin typeface="Consolas" panose="020B0609020204030204" pitchFamily="49" charset="0"/>
              </a:rPr>
              <a:t> = </a:t>
            </a:r>
            <a:r>
              <a:rPr lang="en-US" sz="370" b="0" dirty="0">
                <a:solidFill>
                  <a:srgbClr val="569CD6"/>
                </a:solidFill>
                <a:effectLst/>
                <a:latin typeface="Consolas" panose="020B0609020204030204" pitchFamily="49" charset="0"/>
              </a:rPr>
              <a:t>f</a:t>
            </a:r>
            <a:r>
              <a:rPr lang="en-US" sz="370" b="0" dirty="0">
                <a:solidFill>
                  <a:srgbClr val="CE9178"/>
                </a:solidFill>
                <a:effectLst/>
                <a:latin typeface="Consolas" panose="020B0609020204030204" pitchFamily="49" charset="0"/>
              </a:rPr>
              <a:t>'</a:t>
            </a:r>
            <a:r>
              <a:rPr lang="en-US" sz="370" b="0" dirty="0">
                <a:solidFill>
                  <a:srgbClr val="D4D4D4"/>
                </a:solidFill>
                <a:effectLst/>
                <a:latin typeface="Consolas" panose="020B0609020204030204" pitchFamily="49" charset="0"/>
              </a:rPr>
              <a:t>{ALPHA}</a:t>
            </a:r>
            <a:r>
              <a:rPr lang="en-US" sz="370" b="0" dirty="0">
                <a:solidFill>
                  <a:srgbClr val="CE9178"/>
                </a:solidFill>
                <a:effectLst/>
                <a:latin typeface="Consolas" panose="020B0609020204030204" pitchFamily="49" charset="0"/>
              </a:rPr>
              <a:t>_</a:t>
            </a:r>
            <a:r>
              <a:rPr lang="en-US" sz="370" b="0" dirty="0">
                <a:solidFill>
                  <a:srgbClr val="D4D4D4"/>
                </a:solidFill>
                <a:effectLst/>
                <a:latin typeface="Consolas" panose="020B0609020204030204" pitchFamily="49" charset="0"/>
              </a:rPr>
              <a:t>{TM}</a:t>
            </a:r>
            <a:r>
              <a:rPr lang="en-US" sz="370" b="0" dirty="0">
                <a:solidFill>
                  <a:srgbClr val="CE9178"/>
                </a:solidFill>
                <a:effectLst/>
                <a:latin typeface="Consolas" panose="020B0609020204030204" pitchFamily="49" charset="0"/>
              </a:rPr>
              <a:t>.jpg'</a:t>
            </a:r>
            <a:endParaRPr lang="en-US" sz="370" b="0" dirty="0">
              <a:solidFill>
                <a:srgbClr val="D4D4D4"/>
              </a:solidFill>
              <a:effectLst/>
              <a:latin typeface="Consolas" panose="020B0609020204030204" pitchFamily="49" charset="0"/>
            </a:endParaRPr>
          </a:p>
          <a:p>
            <a:r>
              <a:rPr lang="en-US" sz="370" b="0" dirty="0">
                <a:solidFill>
                  <a:srgbClr val="D4D4D4"/>
                </a:solidFill>
                <a:effectLst/>
                <a:latin typeface="Consolas" panose="020B0609020204030204" pitchFamily="49" charset="0"/>
              </a:rPr>
              <a:t>            </a:t>
            </a:r>
            <a:r>
              <a:rPr lang="en-US" sz="370" b="0" dirty="0" err="1">
                <a:solidFill>
                  <a:srgbClr val="D4D4D4"/>
                </a:solidFill>
                <a:effectLst/>
                <a:latin typeface="Consolas" panose="020B0609020204030204" pitchFamily="49" charset="0"/>
              </a:rPr>
              <a:t>fname_wpath</a:t>
            </a:r>
            <a:r>
              <a:rPr lang="en-US" sz="370" b="0" dirty="0">
                <a:solidFill>
                  <a:srgbClr val="D4D4D4"/>
                </a:solidFill>
                <a:effectLst/>
                <a:latin typeface="Consolas" panose="020B0609020204030204" pitchFamily="49" charset="0"/>
              </a:rPr>
              <a:t> = </a:t>
            </a:r>
            <a:r>
              <a:rPr lang="en-US" sz="370" b="0" dirty="0" err="1">
                <a:solidFill>
                  <a:srgbClr val="D4D4D4"/>
                </a:solidFill>
                <a:effectLst/>
                <a:latin typeface="Consolas" panose="020B0609020204030204" pitchFamily="49" charset="0"/>
              </a:rPr>
              <a:t>os.path.join</a:t>
            </a:r>
            <a:r>
              <a:rPr lang="en-US" sz="370" b="0" dirty="0">
                <a:solidFill>
                  <a:srgbClr val="D4D4D4"/>
                </a:solidFill>
                <a:effectLst/>
                <a:latin typeface="Consolas" panose="020B0609020204030204" pitchFamily="49" charset="0"/>
              </a:rPr>
              <a:t>(OUTPUT_PATH, </a:t>
            </a:r>
            <a:r>
              <a:rPr lang="en-US" sz="370" b="0" dirty="0" err="1">
                <a:solidFill>
                  <a:srgbClr val="D4D4D4"/>
                </a:solidFill>
                <a:effectLst/>
                <a:latin typeface="Consolas" panose="020B0609020204030204" pitchFamily="49" charset="0"/>
              </a:rPr>
              <a:t>fname</a:t>
            </a:r>
            <a:r>
              <a:rPr lang="en-US" sz="370" b="0" dirty="0">
                <a:solidFill>
                  <a:srgbClr val="D4D4D4"/>
                </a:solidFill>
                <a:effectLst/>
                <a:latin typeface="Consolas" panose="020B0609020204030204" pitchFamily="49" charset="0"/>
              </a:rPr>
              <a:t>)</a:t>
            </a:r>
          </a:p>
          <a:p>
            <a:r>
              <a:rPr lang="en-US" sz="370" b="0" dirty="0">
                <a:solidFill>
                  <a:srgbClr val="D4D4D4"/>
                </a:solidFill>
                <a:effectLst/>
                <a:latin typeface="Consolas" panose="020B0609020204030204" pitchFamily="49" charset="0"/>
              </a:rPr>
              <a:t>            cv2.imwrite(</a:t>
            </a:r>
            <a:r>
              <a:rPr lang="en-US" sz="370" b="0" dirty="0" err="1">
                <a:solidFill>
                  <a:srgbClr val="D4D4D4"/>
                </a:solidFill>
                <a:effectLst/>
                <a:latin typeface="Consolas" panose="020B0609020204030204" pitchFamily="49" charset="0"/>
              </a:rPr>
              <a:t>fname_wpath</a:t>
            </a:r>
            <a:r>
              <a:rPr lang="en-US" sz="370" b="0" dirty="0">
                <a:solidFill>
                  <a:srgbClr val="D4D4D4"/>
                </a:solidFill>
                <a:effectLst/>
                <a:latin typeface="Consolas" panose="020B0609020204030204" pitchFamily="49" charset="0"/>
              </a:rPr>
              <a:t>, image)</a:t>
            </a:r>
          </a:p>
          <a:p>
            <a:br>
              <a:rPr lang="en-US" sz="370" b="0" dirty="0">
                <a:solidFill>
                  <a:srgbClr val="D4D4D4"/>
                </a:solidFill>
                <a:effectLst/>
                <a:latin typeface="Consolas" panose="020B0609020204030204" pitchFamily="49" charset="0"/>
              </a:rPr>
            </a:br>
            <a:r>
              <a:rPr lang="en-US" sz="370" b="0" dirty="0">
                <a:solidFill>
                  <a:srgbClr val="D4D4D4"/>
                </a:solidFill>
                <a:effectLst/>
                <a:latin typeface="Consolas" panose="020B0609020204030204" pitchFamily="49" charset="0"/>
              </a:rPr>
              <a:t>            cv2.destroyAllWindows()</a:t>
            </a:r>
          </a:p>
          <a:p>
            <a:r>
              <a:rPr lang="en-US" sz="370" b="0" dirty="0">
                <a:solidFill>
                  <a:srgbClr val="D4D4D4"/>
                </a:solidFill>
                <a:effectLst/>
                <a:latin typeface="Consolas" panose="020B0609020204030204" pitchFamily="49" charset="0"/>
              </a:rPr>
              <a:t>            </a:t>
            </a:r>
            <a:r>
              <a:rPr lang="en-US" sz="370" b="0" dirty="0" err="1">
                <a:solidFill>
                  <a:srgbClr val="D4D4D4"/>
                </a:solidFill>
                <a:effectLst/>
                <a:latin typeface="Consolas" panose="020B0609020204030204" pitchFamily="49" charset="0"/>
              </a:rPr>
              <a:t>video_writer.release</a:t>
            </a:r>
            <a:r>
              <a:rPr lang="en-US" sz="370" b="0" dirty="0">
                <a:solidFill>
                  <a:srgbClr val="D4D4D4"/>
                </a:solidFill>
                <a:effectLst/>
                <a:latin typeface="Consolas" panose="020B0609020204030204" pitchFamily="49" charset="0"/>
              </a:rPr>
              <a:t>()</a:t>
            </a:r>
          </a:p>
          <a:p>
            <a:r>
              <a:rPr lang="en-US" sz="370" b="0" dirty="0">
                <a:solidFill>
                  <a:srgbClr val="D4D4D4"/>
                </a:solidFill>
                <a:effectLst/>
                <a:latin typeface="Consolas" panose="020B0609020204030204" pitchFamily="49" charset="0"/>
              </a:rPr>
              <a:t>            cv2.destroyAllWindows()</a:t>
            </a:r>
          </a:p>
          <a:p>
            <a:br>
              <a:rPr lang="en-US" sz="370" b="0" dirty="0">
                <a:solidFill>
                  <a:srgbClr val="D4D4D4"/>
                </a:solidFill>
                <a:effectLst/>
                <a:latin typeface="Consolas" panose="020B0609020204030204" pitchFamily="49" charset="0"/>
              </a:rPr>
            </a:br>
            <a:r>
              <a:rPr lang="en-US" sz="370" b="0" dirty="0">
                <a:solidFill>
                  <a:srgbClr val="D4D4D4"/>
                </a:solidFill>
                <a:effectLst/>
                <a:latin typeface="Consolas" panose="020B0609020204030204" pitchFamily="49" charset="0"/>
              </a:rPr>
              <a:t>            </a:t>
            </a:r>
            <a:r>
              <a:rPr lang="en-US" sz="370" b="0" dirty="0">
                <a:solidFill>
                  <a:srgbClr val="6A9955"/>
                </a:solidFill>
                <a:effectLst/>
                <a:latin typeface="Consolas" panose="020B0609020204030204" pitchFamily="49" charset="0"/>
              </a:rPr>
              <a:t># print the status</a:t>
            </a:r>
            <a:endParaRPr lang="en-US" sz="370" b="0" dirty="0">
              <a:solidFill>
                <a:srgbClr val="D4D4D4"/>
              </a:solidFill>
              <a:effectLst/>
              <a:latin typeface="Consolas" panose="020B0609020204030204" pitchFamily="49" charset="0"/>
            </a:endParaRPr>
          </a:p>
          <a:p>
            <a:r>
              <a:rPr lang="en-US" sz="370" b="0" dirty="0">
                <a:solidFill>
                  <a:srgbClr val="D4D4D4"/>
                </a:solidFill>
                <a:effectLst/>
                <a:latin typeface="Consolas" panose="020B0609020204030204" pitchFamily="49" charset="0"/>
              </a:rPr>
              <a:t>            print(</a:t>
            </a:r>
          </a:p>
          <a:p>
            <a:r>
              <a:rPr lang="en-US" sz="370" b="0" dirty="0">
                <a:solidFill>
                  <a:srgbClr val="D4D4D4"/>
                </a:solidFill>
                <a:effectLst/>
                <a:latin typeface="Consolas" panose="020B0609020204030204" pitchFamily="49" charset="0"/>
              </a:rPr>
              <a:t>                </a:t>
            </a:r>
            <a:r>
              <a:rPr lang="en-US" sz="370" b="0" dirty="0" err="1">
                <a:solidFill>
                  <a:srgbClr val="569CD6"/>
                </a:solidFill>
                <a:effectLst/>
                <a:latin typeface="Consolas" panose="020B0609020204030204" pitchFamily="49" charset="0"/>
              </a:rPr>
              <a:t>f</a:t>
            </a:r>
            <a:r>
              <a:rPr lang="en-US" sz="370" b="0" dirty="0" err="1">
                <a:solidFill>
                  <a:srgbClr val="CE9178"/>
                </a:solidFill>
                <a:effectLst/>
                <a:latin typeface="Consolas" panose="020B0609020204030204" pitchFamily="49" charset="0"/>
              </a:rPr>
              <a:t>'Done</a:t>
            </a:r>
            <a:r>
              <a:rPr lang="en-US" sz="370" b="0" dirty="0">
                <a:solidFill>
                  <a:srgbClr val="CE9178"/>
                </a:solidFill>
                <a:effectLst/>
                <a:latin typeface="Consolas" panose="020B0609020204030204" pitchFamily="49" charset="0"/>
              </a:rPr>
              <a:t>, </a:t>
            </a:r>
            <a:r>
              <a:rPr lang="en-US" sz="370" b="0" dirty="0" err="1">
                <a:solidFill>
                  <a:srgbClr val="CE9178"/>
                </a:solidFill>
                <a:effectLst/>
                <a:latin typeface="Consolas" panose="020B0609020204030204" pitchFamily="49" charset="0"/>
              </a:rPr>
              <a:t>bg</a:t>
            </a:r>
            <a:r>
              <a:rPr lang="en-US" sz="370" b="0" dirty="0">
                <a:solidFill>
                  <a:srgbClr val="CE9178"/>
                </a:solidFill>
                <a:effectLst/>
                <a:latin typeface="Consolas" panose="020B0609020204030204" pitchFamily="49" charset="0"/>
              </a:rPr>
              <a:t>%: </a:t>
            </a:r>
            <a:r>
              <a:rPr lang="en-US" sz="370" b="0" dirty="0">
                <a:solidFill>
                  <a:srgbClr val="D4D4D4"/>
                </a:solidFill>
                <a:effectLst/>
                <a:latin typeface="Consolas" panose="020B0609020204030204" pitchFamily="49" charset="0"/>
              </a:rPr>
              <a:t>{</a:t>
            </a:r>
            <a:r>
              <a:rPr lang="en-US" sz="370" b="0" dirty="0" err="1">
                <a:solidFill>
                  <a:srgbClr val="D4D4D4"/>
                </a:solidFill>
                <a:effectLst/>
                <a:latin typeface="Consolas" panose="020B0609020204030204" pitchFamily="49" charset="0"/>
              </a:rPr>
              <a:t>np.mean</a:t>
            </a:r>
            <a:r>
              <a:rPr lang="en-US" sz="370" b="0" dirty="0">
                <a:solidFill>
                  <a:srgbClr val="D4D4D4"/>
                </a:solidFill>
                <a:effectLst/>
                <a:latin typeface="Consolas" panose="020B0609020204030204" pitchFamily="49" charset="0"/>
              </a:rPr>
              <a:t>(</a:t>
            </a:r>
            <a:r>
              <a:rPr lang="en-US" sz="370" b="0" dirty="0" err="1">
                <a:solidFill>
                  <a:srgbClr val="D4D4D4"/>
                </a:solidFill>
                <a:effectLst/>
                <a:latin typeface="Consolas" panose="020B0609020204030204" pitchFamily="49" charset="0"/>
              </a:rPr>
              <a:t>score_bg</a:t>
            </a:r>
            <a:r>
              <a:rPr lang="en-US" sz="370" b="0" dirty="0">
                <a:solidFill>
                  <a:srgbClr val="D4D4D4"/>
                </a:solidFill>
                <a:effectLst/>
                <a:latin typeface="Consolas" panose="020B0609020204030204" pitchFamily="49" charset="0"/>
              </a:rPr>
              <a:t>)</a:t>
            </a:r>
            <a:r>
              <a:rPr lang="en-US" sz="370" b="0" dirty="0">
                <a:solidFill>
                  <a:srgbClr val="569CD6"/>
                </a:solidFill>
                <a:effectLst/>
                <a:latin typeface="Consolas" panose="020B0609020204030204" pitchFamily="49" charset="0"/>
              </a:rPr>
              <a:t>:.5f</a:t>
            </a:r>
            <a:r>
              <a:rPr lang="en-US" sz="370" b="0" dirty="0">
                <a:solidFill>
                  <a:srgbClr val="D4D4D4"/>
                </a:solidFill>
                <a:effectLst/>
                <a:latin typeface="Consolas" panose="020B0609020204030204" pitchFamily="49" charset="0"/>
              </a:rPr>
              <a:t>}</a:t>
            </a:r>
            <a:r>
              <a:rPr lang="en-US" sz="370" b="0" dirty="0">
                <a:solidFill>
                  <a:srgbClr val="CE9178"/>
                </a:solidFill>
                <a:effectLst/>
                <a:latin typeface="Consolas" panose="020B0609020204030204" pitchFamily="49" charset="0"/>
              </a:rPr>
              <a:t>, </a:t>
            </a:r>
            <a:r>
              <a:rPr lang="en-US" sz="370" b="0" dirty="0" err="1">
                <a:solidFill>
                  <a:srgbClr val="CE9178"/>
                </a:solidFill>
                <a:effectLst/>
                <a:latin typeface="Consolas" panose="020B0609020204030204" pitchFamily="49" charset="0"/>
              </a:rPr>
              <a:t>fg</a:t>
            </a:r>
            <a:r>
              <a:rPr lang="en-US" sz="370" b="0" dirty="0">
                <a:solidFill>
                  <a:srgbClr val="CE9178"/>
                </a:solidFill>
                <a:effectLst/>
                <a:latin typeface="Consolas" panose="020B0609020204030204" pitchFamily="49" charset="0"/>
              </a:rPr>
              <a:t>%: </a:t>
            </a:r>
            <a:r>
              <a:rPr lang="en-US" sz="370" b="0" dirty="0">
                <a:solidFill>
                  <a:srgbClr val="D4D4D4"/>
                </a:solidFill>
                <a:effectLst/>
                <a:latin typeface="Consolas" panose="020B0609020204030204" pitchFamily="49" charset="0"/>
              </a:rPr>
              <a:t>{</a:t>
            </a:r>
            <a:r>
              <a:rPr lang="en-US" sz="370" b="0" dirty="0" err="1">
                <a:solidFill>
                  <a:srgbClr val="D4D4D4"/>
                </a:solidFill>
                <a:effectLst/>
                <a:latin typeface="Consolas" panose="020B0609020204030204" pitchFamily="49" charset="0"/>
              </a:rPr>
              <a:t>np.mean</a:t>
            </a:r>
            <a:r>
              <a:rPr lang="en-US" sz="370" b="0" dirty="0">
                <a:solidFill>
                  <a:srgbClr val="D4D4D4"/>
                </a:solidFill>
                <a:effectLst/>
                <a:latin typeface="Consolas" panose="020B0609020204030204" pitchFamily="49" charset="0"/>
              </a:rPr>
              <a:t>(</a:t>
            </a:r>
            <a:r>
              <a:rPr lang="en-US" sz="370" b="0" dirty="0" err="1">
                <a:solidFill>
                  <a:srgbClr val="D4D4D4"/>
                </a:solidFill>
                <a:effectLst/>
                <a:latin typeface="Consolas" panose="020B0609020204030204" pitchFamily="49" charset="0"/>
              </a:rPr>
              <a:t>score_fg</a:t>
            </a:r>
            <a:r>
              <a:rPr lang="en-US" sz="370" b="0" dirty="0">
                <a:solidFill>
                  <a:srgbClr val="D4D4D4"/>
                </a:solidFill>
                <a:effectLst/>
                <a:latin typeface="Consolas" panose="020B0609020204030204" pitchFamily="49" charset="0"/>
              </a:rPr>
              <a:t>)</a:t>
            </a:r>
            <a:r>
              <a:rPr lang="en-US" sz="370" b="0" dirty="0">
                <a:solidFill>
                  <a:srgbClr val="569CD6"/>
                </a:solidFill>
                <a:effectLst/>
                <a:latin typeface="Consolas" panose="020B0609020204030204" pitchFamily="49" charset="0"/>
              </a:rPr>
              <a:t>:.5f</a:t>
            </a:r>
            <a:r>
              <a:rPr lang="en-US" sz="370" b="0" dirty="0">
                <a:solidFill>
                  <a:srgbClr val="D4D4D4"/>
                </a:solidFill>
                <a:effectLst/>
                <a:latin typeface="Consolas" panose="020B0609020204030204" pitchFamily="49" charset="0"/>
              </a:rPr>
              <a:t>}</a:t>
            </a:r>
            <a:r>
              <a:rPr lang="en-US" sz="370" b="0" dirty="0">
                <a:solidFill>
                  <a:srgbClr val="CE9178"/>
                </a:solidFill>
                <a:effectLst/>
                <a:latin typeface="Consolas" panose="020B0609020204030204" pitchFamily="49" charset="0"/>
              </a:rPr>
              <a:t>   </a:t>
            </a:r>
            <a:r>
              <a:rPr lang="en-US" sz="370" b="0" dirty="0">
                <a:solidFill>
                  <a:srgbClr val="D4D4D4"/>
                </a:solidFill>
                <a:effectLst/>
                <a:latin typeface="Consolas" panose="020B0609020204030204" pitchFamily="49" charset="0"/>
              </a:rPr>
              <a:t>\n</a:t>
            </a:r>
            <a:r>
              <a:rPr lang="en-US" sz="370" b="0" dirty="0">
                <a:solidFill>
                  <a:srgbClr val="CE9178"/>
                </a:solidFill>
                <a:effectLst/>
                <a:latin typeface="Consolas" panose="020B0609020204030204" pitchFamily="49" charset="0"/>
              </a:rPr>
              <a:t>'</a:t>
            </a:r>
            <a:r>
              <a:rPr lang="en-US" sz="370" b="0" dirty="0">
                <a:solidFill>
                  <a:srgbClr val="D4D4D4"/>
                </a:solidFill>
                <a:effectLst/>
                <a:latin typeface="Consolas" panose="020B0609020204030204" pitchFamily="49" charset="0"/>
              </a:rPr>
              <a:t>)</a:t>
            </a:r>
          </a:p>
          <a:p>
            <a:br>
              <a:rPr lang="en-US" sz="370" b="0" dirty="0">
                <a:solidFill>
                  <a:srgbClr val="D4D4D4"/>
                </a:solidFill>
                <a:effectLst/>
                <a:latin typeface="Consolas" panose="020B0609020204030204" pitchFamily="49" charset="0"/>
              </a:rPr>
            </a:br>
            <a:r>
              <a:rPr lang="en-US" sz="370" b="0" dirty="0">
                <a:solidFill>
                  <a:srgbClr val="D4D4D4"/>
                </a:solidFill>
                <a:effectLst/>
                <a:latin typeface="Consolas" panose="020B0609020204030204" pitchFamily="49" charset="0"/>
              </a:rPr>
              <a:t>            </a:t>
            </a:r>
            <a:r>
              <a:rPr lang="en-US" sz="370" b="0" dirty="0" err="1">
                <a:solidFill>
                  <a:srgbClr val="D4D4D4"/>
                </a:solidFill>
                <a:effectLst/>
                <a:latin typeface="Consolas" panose="020B0609020204030204" pitchFamily="49" charset="0"/>
              </a:rPr>
              <a:t>plt.plot</a:t>
            </a:r>
            <a:r>
              <a:rPr lang="en-US" sz="370" b="0" dirty="0">
                <a:solidFill>
                  <a:srgbClr val="D4D4D4"/>
                </a:solidFill>
                <a:effectLst/>
                <a:latin typeface="Consolas" panose="020B0609020204030204" pitchFamily="49" charset="0"/>
              </a:rPr>
              <a:t>(range(</a:t>
            </a:r>
            <a:r>
              <a:rPr lang="en-US" sz="370" b="0" dirty="0">
                <a:solidFill>
                  <a:srgbClr val="B5CEA8"/>
                </a:solidFill>
                <a:effectLst/>
                <a:latin typeface="Consolas" panose="020B0609020204030204" pitchFamily="49" charset="0"/>
              </a:rPr>
              <a:t>0</a:t>
            </a:r>
            <a:r>
              <a:rPr lang="en-US" sz="370" b="0" dirty="0">
                <a:solidFill>
                  <a:srgbClr val="D4D4D4"/>
                </a:solidFill>
                <a:effectLst/>
                <a:latin typeface="Consolas" panose="020B0609020204030204" pitchFamily="49" charset="0"/>
              </a:rPr>
              <a:t>, </a:t>
            </a:r>
            <a:r>
              <a:rPr lang="en-US" sz="370" b="0" dirty="0" err="1">
                <a:solidFill>
                  <a:srgbClr val="D4D4D4"/>
                </a:solidFill>
                <a:effectLst/>
                <a:latin typeface="Consolas" panose="020B0609020204030204" pitchFamily="49" charset="0"/>
              </a:rPr>
              <a:t>fr</a:t>
            </a:r>
            <a:r>
              <a:rPr lang="en-US" sz="370" b="0" dirty="0">
                <a:solidFill>
                  <a:srgbClr val="D4D4D4"/>
                </a:solidFill>
                <a:effectLst/>
                <a:latin typeface="Consolas" panose="020B0609020204030204" pitchFamily="49" charset="0"/>
              </a:rPr>
              <a:t> + </a:t>
            </a:r>
            <a:r>
              <a:rPr lang="en-US" sz="370" b="0" dirty="0">
                <a:solidFill>
                  <a:srgbClr val="B5CEA8"/>
                </a:solidFill>
                <a:effectLst/>
                <a:latin typeface="Consolas" panose="020B0609020204030204" pitchFamily="49" charset="0"/>
              </a:rPr>
              <a:t>1</a:t>
            </a:r>
            <a:r>
              <a:rPr lang="en-US" sz="370" b="0" dirty="0">
                <a:solidFill>
                  <a:srgbClr val="D4D4D4"/>
                </a:solidFill>
                <a:effectLst/>
                <a:latin typeface="Consolas" panose="020B0609020204030204" pitchFamily="49" charset="0"/>
              </a:rPr>
              <a:t>), </a:t>
            </a:r>
            <a:r>
              <a:rPr lang="en-US" sz="370" b="0" dirty="0" err="1">
                <a:solidFill>
                  <a:srgbClr val="D4D4D4"/>
                </a:solidFill>
                <a:effectLst/>
                <a:latin typeface="Consolas" panose="020B0609020204030204" pitchFamily="49" charset="0"/>
              </a:rPr>
              <a:t>bg_scores</a:t>
            </a:r>
            <a:r>
              <a:rPr lang="en-US" sz="370" b="0" dirty="0">
                <a:solidFill>
                  <a:srgbClr val="D4D4D4"/>
                </a:solidFill>
                <a:effectLst/>
                <a:latin typeface="Consolas" panose="020B0609020204030204" pitchFamily="49" charset="0"/>
              </a:rPr>
              <a:t>, label=</a:t>
            </a:r>
            <a:r>
              <a:rPr lang="en-US" sz="370" b="0" dirty="0">
                <a:solidFill>
                  <a:srgbClr val="CE9178"/>
                </a:solidFill>
                <a:effectLst/>
                <a:latin typeface="Consolas" panose="020B0609020204030204" pitchFamily="49" charset="0"/>
              </a:rPr>
              <a:t>'Background Score'</a:t>
            </a:r>
            <a:r>
              <a:rPr lang="en-US" sz="370" b="0" dirty="0">
                <a:solidFill>
                  <a:srgbClr val="D4D4D4"/>
                </a:solidFill>
                <a:effectLst/>
                <a:latin typeface="Consolas" panose="020B0609020204030204" pitchFamily="49" charset="0"/>
              </a:rPr>
              <a:t>)</a:t>
            </a:r>
          </a:p>
          <a:p>
            <a:r>
              <a:rPr lang="en-US" sz="370" b="0" dirty="0">
                <a:solidFill>
                  <a:srgbClr val="D4D4D4"/>
                </a:solidFill>
                <a:effectLst/>
                <a:latin typeface="Consolas" panose="020B0609020204030204" pitchFamily="49" charset="0"/>
              </a:rPr>
              <a:t>            </a:t>
            </a:r>
            <a:r>
              <a:rPr lang="en-US" sz="370" b="0" dirty="0" err="1">
                <a:solidFill>
                  <a:srgbClr val="D4D4D4"/>
                </a:solidFill>
                <a:effectLst/>
                <a:latin typeface="Consolas" panose="020B0609020204030204" pitchFamily="49" charset="0"/>
              </a:rPr>
              <a:t>plt.plot</a:t>
            </a:r>
            <a:r>
              <a:rPr lang="en-US" sz="370" b="0" dirty="0">
                <a:solidFill>
                  <a:srgbClr val="D4D4D4"/>
                </a:solidFill>
                <a:effectLst/>
                <a:latin typeface="Consolas" panose="020B0609020204030204" pitchFamily="49" charset="0"/>
              </a:rPr>
              <a:t>(range(</a:t>
            </a:r>
            <a:r>
              <a:rPr lang="en-US" sz="370" b="0" dirty="0">
                <a:solidFill>
                  <a:srgbClr val="B5CEA8"/>
                </a:solidFill>
                <a:effectLst/>
                <a:latin typeface="Consolas" panose="020B0609020204030204" pitchFamily="49" charset="0"/>
              </a:rPr>
              <a:t>0</a:t>
            </a:r>
            <a:r>
              <a:rPr lang="en-US" sz="370" b="0" dirty="0">
                <a:solidFill>
                  <a:srgbClr val="D4D4D4"/>
                </a:solidFill>
                <a:effectLst/>
                <a:latin typeface="Consolas" panose="020B0609020204030204" pitchFamily="49" charset="0"/>
              </a:rPr>
              <a:t>, </a:t>
            </a:r>
            <a:r>
              <a:rPr lang="en-US" sz="370" b="0" dirty="0" err="1">
                <a:solidFill>
                  <a:srgbClr val="D4D4D4"/>
                </a:solidFill>
                <a:effectLst/>
                <a:latin typeface="Consolas" panose="020B0609020204030204" pitchFamily="49" charset="0"/>
              </a:rPr>
              <a:t>fr</a:t>
            </a:r>
            <a:r>
              <a:rPr lang="en-US" sz="370" b="0" dirty="0">
                <a:solidFill>
                  <a:srgbClr val="D4D4D4"/>
                </a:solidFill>
                <a:effectLst/>
                <a:latin typeface="Consolas" panose="020B0609020204030204" pitchFamily="49" charset="0"/>
              </a:rPr>
              <a:t> + </a:t>
            </a:r>
            <a:r>
              <a:rPr lang="en-US" sz="370" b="0" dirty="0">
                <a:solidFill>
                  <a:srgbClr val="B5CEA8"/>
                </a:solidFill>
                <a:effectLst/>
                <a:latin typeface="Consolas" panose="020B0609020204030204" pitchFamily="49" charset="0"/>
              </a:rPr>
              <a:t>1</a:t>
            </a:r>
            <a:r>
              <a:rPr lang="en-US" sz="370" b="0" dirty="0">
                <a:solidFill>
                  <a:srgbClr val="D4D4D4"/>
                </a:solidFill>
                <a:effectLst/>
                <a:latin typeface="Consolas" panose="020B0609020204030204" pitchFamily="49" charset="0"/>
              </a:rPr>
              <a:t>), </a:t>
            </a:r>
            <a:r>
              <a:rPr lang="en-US" sz="370" b="0" dirty="0" err="1">
                <a:solidFill>
                  <a:srgbClr val="D4D4D4"/>
                </a:solidFill>
                <a:effectLst/>
                <a:latin typeface="Consolas" panose="020B0609020204030204" pitchFamily="49" charset="0"/>
              </a:rPr>
              <a:t>fg_scores</a:t>
            </a:r>
            <a:r>
              <a:rPr lang="en-US" sz="370" b="0" dirty="0">
                <a:solidFill>
                  <a:srgbClr val="D4D4D4"/>
                </a:solidFill>
                <a:effectLst/>
                <a:latin typeface="Consolas" panose="020B0609020204030204" pitchFamily="49" charset="0"/>
              </a:rPr>
              <a:t>, label=</a:t>
            </a:r>
            <a:r>
              <a:rPr lang="en-US" sz="370" b="0" dirty="0">
                <a:solidFill>
                  <a:srgbClr val="CE9178"/>
                </a:solidFill>
                <a:effectLst/>
                <a:latin typeface="Consolas" panose="020B0609020204030204" pitchFamily="49" charset="0"/>
              </a:rPr>
              <a:t>'Foreground Score'</a:t>
            </a:r>
            <a:r>
              <a:rPr lang="en-US" sz="370" b="0" dirty="0">
                <a:solidFill>
                  <a:srgbClr val="D4D4D4"/>
                </a:solidFill>
                <a:effectLst/>
                <a:latin typeface="Consolas" panose="020B0609020204030204" pitchFamily="49" charset="0"/>
              </a:rPr>
              <a:t>)</a:t>
            </a:r>
          </a:p>
          <a:p>
            <a:r>
              <a:rPr lang="en-US" sz="370" b="0" dirty="0">
                <a:solidFill>
                  <a:srgbClr val="D4D4D4"/>
                </a:solidFill>
                <a:effectLst/>
                <a:latin typeface="Consolas" panose="020B0609020204030204" pitchFamily="49" charset="0"/>
              </a:rPr>
              <a:t>            </a:t>
            </a:r>
            <a:r>
              <a:rPr lang="en-US" sz="370" b="0" dirty="0" err="1">
                <a:solidFill>
                  <a:srgbClr val="D4D4D4"/>
                </a:solidFill>
                <a:effectLst/>
                <a:latin typeface="Consolas" panose="020B0609020204030204" pitchFamily="49" charset="0"/>
              </a:rPr>
              <a:t>plt.xlabel</a:t>
            </a:r>
            <a:r>
              <a:rPr lang="en-US" sz="370" b="0" dirty="0">
                <a:solidFill>
                  <a:srgbClr val="D4D4D4"/>
                </a:solidFill>
                <a:effectLst/>
                <a:latin typeface="Consolas" panose="020B0609020204030204" pitchFamily="49" charset="0"/>
              </a:rPr>
              <a:t>(</a:t>
            </a:r>
            <a:r>
              <a:rPr lang="en-US" sz="370" b="0" dirty="0">
                <a:solidFill>
                  <a:srgbClr val="CE9178"/>
                </a:solidFill>
                <a:effectLst/>
                <a:latin typeface="Consolas" panose="020B0609020204030204" pitchFamily="49" charset="0"/>
              </a:rPr>
              <a:t>'Frame Number'</a:t>
            </a:r>
            <a:r>
              <a:rPr lang="en-US" sz="370" b="0" dirty="0">
                <a:solidFill>
                  <a:srgbClr val="D4D4D4"/>
                </a:solidFill>
                <a:effectLst/>
                <a:latin typeface="Consolas" panose="020B0609020204030204" pitchFamily="49" charset="0"/>
              </a:rPr>
              <a:t>)</a:t>
            </a:r>
          </a:p>
          <a:p>
            <a:r>
              <a:rPr lang="en-US" sz="370" b="0" dirty="0">
                <a:solidFill>
                  <a:srgbClr val="D4D4D4"/>
                </a:solidFill>
                <a:effectLst/>
                <a:latin typeface="Consolas" panose="020B0609020204030204" pitchFamily="49" charset="0"/>
              </a:rPr>
              <a:t>            </a:t>
            </a:r>
            <a:r>
              <a:rPr lang="en-US" sz="370" b="0" dirty="0" err="1">
                <a:solidFill>
                  <a:srgbClr val="D4D4D4"/>
                </a:solidFill>
                <a:effectLst/>
                <a:latin typeface="Consolas" panose="020B0609020204030204" pitchFamily="49" charset="0"/>
              </a:rPr>
              <a:t>plt.ylabel</a:t>
            </a:r>
            <a:r>
              <a:rPr lang="en-US" sz="370" b="0" dirty="0">
                <a:solidFill>
                  <a:srgbClr val="D4D4D4"/>
                </a:solidFill>
                <a:effectLst/>
                <a:latin typeface="Consolas" panose="020B0609020204030204" pitchFamily="49" charset="0"/>
              </a:rPr>
              <a:t>(</a:t>
            </a:r>
            <a:r>
              <a:rPr lang="en-US" sz="370" b="0" dirty="0">
                <a:solidFill>
                  <a:srgbClr val="CE9178"/>
                </a:solidFill>
                <a:effectLst/>
                <a:latin typeface="Consolas" panose="020B0609020204030204" pitchFamily="49" charset="0"/>
              </a:rPr>
              <a:t>'Score'</a:t>
            </a:r>
            <a:r>
              <a:rPr lang="en-US" sz="370" b="0" dirty="0">
                <a:solidFill>
                  <a:srgbClr val="D4D4D4"/>
                </a:solidFill>
                <a:effectLst/>
                <a:latin typeface="Consolas" panose="020B0609020204030204" pitchFamily="49" charset="0"/>
              </a:rPr>
              <a:t>)</a:t>
            </a:r>
          </a:p>
          <a:p>
            <a:r>
              <a:rPr lang="en-US" sz="370" b="0" dirty="0">
                <a:solidFill>
                  <a:srgbClr val="D4D4D4"/>
                </a:solidFill>
                <a:effectLst/>
                <a:latin typeface="Consolas" panose="020B0609020204030204" pitchFamily="49" charset="0"/>
              </a:rPr>
              <a:t>            </a:t>
            </a:r>
            <a:r>
              <a:rPr lang="en-US" sz="370" b="0" dirty="0" err="1">
                <a:solidFill>
                  <a:srgbClr val="D4D4D4"/>
                </a:solidFill>
                <a:effectLst/>
                <a:latin typeface="Consolas" panose="020B0609020204030204" pitchFamily="49" charset="0"/>
              </a:rPr>
              <a:t>plt.legend</a:t>
            </a:r>
            <a:r>
              <a:rPr lang="en-US" sz="370" b="0" dirty="0">
                <a:solidFill>
                  <a:srgbClr val="D4D4D4"/>
                </a:solidFill>
                <a:effectLst/>
                <a:latin typeface="Consolas" panose="020B0609020204030204" pitchFamily="49" charset="0"/>
              </a:rPr>
              <a:t>()</a:t>
            </a:r>
          </a:p>
          <a:p>
            <a:r>
              <a:rPr lang="en-US" sz="370" b="0" dirty="0">
                <a:solidFill>
                  <a:srgbClr val="D4D4D4"/>
                </a:solidFill>
                <a:effectLst/>
                <a:latin typeface="Consolas" panose="020B0609020204030204" pitchFamily="49" charset="0"/>
              </a:rPr>
              <a:t>            </a:t>
            </a:r>
            <a:r>
              <a:rPr lang="en-US" sz="370" b="0" dirty="0" err="1">
                <a:solidFill>
                  <a:srgbClr val="D4D4D4"/>
                </a:solidFill>
                <a:effectLst/>
                <a:latin typeface="Consolas" panose="020B0609020204030204" pitchFamily="49" charset="0"/>
              </a:rPr>
              <a:t>plt.savefig</a:t>
            </a:r>
            <a:r>
              <a:rPr lang="en-US" sz="370" b="0" dirty="0">
                <a:solidFill>
                  <a:srgbClr val="D4D4D4"/>
                </a:solidFill>
                <a:effectLst/>
                <a:latin typeface="Consolas" panose="020B0609020204030204" pitchFamily="49" charset="0"/>
              </a:rPr>
              <a:t>(</a:t>
            </a:r>
            <a:r>
              <a:rPr lang="en-US" sz="370" b="0" dirty="0" err="1">
                <a:solidFill>
                  <a:srgbClr val="D4D4D4"/>
                </a:solidFill>
                <a:effectLst/>
                <a:latin typeface="Consolas" panose="020B0609020204030204" pitchFamily="49" charset="0"/>
              </a:rPr>
              <a:t>os.path.join</a:t>
            </a:r>
            <a:r>
              <a:rPr lang="en-US" sz="370" b="0" dirty="0">
                <a:solidFill>
                  <a:srgbClr val="D4D4D4"/>
                </a:solidFill>
                <a:effectLst/>
                <a:latin typeface="Consolas" panose="020B0609020204030204" pitchFamily="49" charset="0"/>
              </a:rPr>
              <a:t>(</a:t>
            </a:r>
          </a:p>
          <a:p>
            <a:r>
              <a:rPr lang="en-US" sz="370" b="0" dirty="0">
                <a:solidFill>
                  <a:srgbClr val="D4D4D4"/>
                </a:solidFill>
                <a:effectLst/>
                <a:latin typeface="Consolas" panose="020B0609020204030204" pitchFamily="49" charset="0"/>
              </a:rPr>
              <a:t>                OUTPUT_PATH, </a:t>
            </a:r>
            <a:r>
              <a:rPr lang="en-US" sz="370" b="0" dirty="0" err="1">
                <a:solidFill>
                  <a:srgbClr val="569CD6"/>
                </a:solidFill>
                <a:effectLst/>
                <a:latin typeface="Consolas" panose="020B0609020204030204" pitchFamily="49" charset="0"/>
              </a:rPr>
              <a:t>f</a:t>
            </a:r>
            <a:r>
              <a:rPr lang="en-US" sz="370" b="0" dirty="0" err="1">
                <a:solidFill>
                  <a:srgbClr val="CE9178"/>
                </a:solidFill>
                <a:effectLst/>
                <a:latin typeface="Consolas" panose="020B0609020204030204" pitchFamily="49" charset="0"/>
              </a:rPr>
              <a:t>'op_curve</a:t>
            </a:r>
            <a:r>
              <a:rPr lang="en-US" sz="370" b="0" dirty="0">
                <a:solidFill>
                  <a:srgbClr val="CE9178"/>
                </a:solidFill>
                <a:effectLst/>
                <a:latin typeface="Consolas" panose="020B0609020204030204" pitchFamily="49" charset="0"/>
              </a:rPr>
              <a:t>_</a:t>
            </a:r>
            <a:r>
              <a:rPr lang="en-US" sz="370" b="0" dirty="0">
                <a:solidFill>
                  <a:srgbClr val="D4D4D4"/>
                </a:solidFill>
                <a:effectLst/>
                <a:latin typeface="Consolas" panose="020B0609020204030204" pitchFamily="49" charset="0"/>
              </a:rPr>
              <a:t>{ALPHA}</a:t>
            </a:r>
            <a:r>
              <a:rPr lang="en-US" sz="370" b="0" dirty="0">
                <a:solidFill>
                  <a:srgbClr val="CE9178"/>
                </a:solidFill>
                <a:effectLst/>
                <a:latin typeface="Consolas" panose="020B0609020204030204" pitchFamily="49" charset="0"/>
              </a:rPr>
              <a:t>_</a:t>
            </a:r>
            <a:r>
              <a:rPr lang="en-US" sz="370" b="0" dirty="0">
                <a:solidFill>
                  <a:srgbClr val="D4D4D4"/>
                </a:solidFill>
                <a:effectLst/>
                <a:latin typeface="Consolas" panose="020B0609020204030204" pitchFamily="49" charset="0"/>
              </a:rPr>
              <a:t>{TM}</a:t>
            </a:r>
            <a:r>
              <a:rPr lang="en-US" sz="370" b="0" dirty="0">
                <a:solidFill>
                  <a:srgbClr val="CE9178"/>
                </a:solidFill>
                <a:effectLst/>
                <a:latin typeface="Consolas" panose="020B0609020204030204" pitchFamily="49" charset="0"/>
              </a:rPr>
              <a:t>.</a:t>
            </a:r>
            <a:r>
              <a:rPr lang="en-US" sz="370" b="0" dirty="0" err="1">
                <a:solidFill>
                  <a:srgbClr val="CE9178"/>
                </a:solidFill>
                <a:effectLst/>
                <a:latin typeface="Consolas" panose="020B0609020204030204" pitchFamily="49" charset="0"/>
              </a:rPr>
              <a:t>png</a:t>
            </a:r>
            <a:r>
              <a:rPr lang="en-US" sz="370" b="0" dirty="0">
                <a:solidFill>
                  <a:srgbClr val="CE9178"/>
                </a:solidFill>
                <a:effectLst/>
                <a:latin typeface="Consolas" panose="020B0609020204030204" pitchFamily="49" charset="0"/>
              </a:rPr>
              <a:t>'</a:t>
            </a:r>
            <a:r>
              <a:rPr lang="en-US" sz="370" b="0" dirty="0">
                <a:solidFill>
                  <a:srgbClr val="D4D4D4"/>
                </a:solidFill>
                <a:effectLst/>
                <a:latin typeface="Consolas" panose="020B0609020204030204" pitchFamily="49" charset="0"/>
              </a:rPr>
              <a:t>))</a:t>
            </a:r>
          </a:p>
          <a:p>
            <a:r>
              <a:rPr lang="en-US" sz="370" b="0" dirty="0">
                <a:solidFill>
                  <a:srgbClr val="D4D4D4"/>
                </a:solidFill>
                <a:effectLst/>
                <a:latin typeface="Consolas" panose="020B0609020204030204" pitchFamily="49" charset="0"/>
              </a:rPr>
              <a:t>            </a:t>
            </a:r>
            <a:r>
              <a:rPr lang="en-US" sz="370" b="0" dirty="0">
                <a:solidFill>
                  <a:srgbClr val="6A9955"/>
                </a:solidFill>
                <a:effectLst/>
                <a:latin typeface="Consolas" panose="020B0609020204030204" pitchFamily="49" charset="0"/>
              </a:rPr>
              <a:t># then end this </a:t>
            </a:r>
            <a:r>
              <a:rPr lang="en-US" sz="370" b="0" dirty="0" err="1">
                <a:solidFill>
                  <a:srgbClr val="6A9955"/>
                </a:solidFill>
                <a:effectLst/>
                <a:latin typeface="Consolas" panose="020B0609020204030204" pitchFamily="49" charset="0"/>
              </a:rPr>
              <a:t>plt</a:t>
            </a:r>
            <a:endParaRPr lang="en-US" sz="370" b="0" dirty="0">
              <a:solidFill>
                <a:srgbClr val="D4D4D4"/>
              </a:solidFill>
              <a:effectLst/>
              <a:latin typeface="Consolas" panose="020B0609020204030204" pitchFamily="49" charset="0"/>
            </a:endParaRPr>
          </a:p>
          <a:p>
            <a:r>
              <a:rPr lang="en-US" sz="370" b="0" dirty="0">
                <a:solidFill>
                  <a:srgbClr val="D4D4D4"/>
                </a:solidFill>
                <a:effectLst/>
                <a:latin typeface="Consolas" panose="020B0609020204030204" pitchFamily="49" charset="0"/>
              </a:rPr>
              <a:t>            </a:t>
            </a:r>
            <a:r>
              <a:rPr lang="en-US" sz="370" b="0" dirty="0" err="1">
                <a:solidFill>
                  <a:srgbClr val="D4D4D4"/>
                </a:solidFill>
                <a:effectLst/>
                <a:latin typeface="Consolas" panose="020B0609020204030204" pitchFamily="49" charset="0"/>
              </a:rPr>
              <a:t>plt.close</a:t>
            </a:r>
            <a:r>
              <a:rPr lang="en-US" sz="370" b="0" dirty="0">
                <a:solidFill>
                  <a:srgbClr val="D4D4D4"/>
                </a:solidFill>
                <a:effectLst/>
                <a:latin typeface="Consolas" panose="020B0609020204030204" pitchFamily="49" charset="0"/>
              </a:rPr>
              <a:t>()</a:t>
            </a:r>
          </a:p>
          <a:p>
            <a:br>
              <a:rPr lang="en-US" sz="370" b="0" dirty="0">
                <a:solidFill>
                  <a:srgbClr val="D4D4D4"/>
                </a:solidFill>
                <a:effectLst/>
                <a:latin typeface="Consolas" panose="020B0609020204030204" pitchFamily="49" charset="0"/>
              </a:rPr>
            </a:br>
            <a:br>
              <a:rPr lang="en-US" sz="370" b="0" dirty="0">
                <a:solidFill>
                  <a:srgbClr val="D4D4D4"/>
                </a:solidFill>
                <a:effectLst/>
                <a:latin typeface="Consolas" panose="020B0609020204030204" pitchFamily="49" charset="0"/>
              </a:rPr>
            </a:br>
            <a:r>
              <a:rPr lang="en-US" sz="370" b="0" dirty="0">
                <a:solidFill>
                  <a:srgbClr val="569CD6"/>
                </a:solidFill>
                <a:effectLst/>
                <a:latin typeface="Consolas" panose="020B0609020204030204" pitchFamily="49" charset="0"/>
              </a:rPr>
              <a:t>if</a:t>
            </a:r>
            <a:r>
              <a:rPr lang="en-US" sz="370" b="0" dirty="0">
                <a:solidFill>
                  <a:srgbClr val="D4D4D4"/>
                </a:solidFill>
                <a:effectLst/>
                <a:latin typeface="Consolas" panose="020B0609020204030204" pitchFamily="49" charset="0"/>
              </a:rPr>
              <a:t> __name__ == </a:t>
            </a:r>
            <a:r>
              <a:rPr lang="en-US" sz="370" b="0" dirty="0">
                <a:solidFill>
                  <a:srgbClr val="CE9178"/>
                </a:solidFill>
                <a:effectLst/>
                <a:latin typeface="Consolas" panose="020B0609020204030204" pitchFamily="49" charset="0"/>
              </a:rPr>
              <a:t>'__main__'</a:t>
            </a:r>
            <a:r>
              <a:rPr lang="en-US" sz="370" b="0" dirty="0">
                <a:solidFill>
                  <a:srgbClr val="D4D4D4"/>
                </a:solidFill>
                <a:effectLst/>
                <a:latin typeface="Consolas" panose="020B0609020204030204" pitchFamily="49" charset="0"/>
              </a:rPr>
              <a:t>:</a:t>
            </a:r>
          </a:p>
          <a:p>
            <a:r>
              <a:rPr lang="en-US" sz="370" b="0" dirty="0">
                <a:solidFill>
                  <a:srgbClr val="D4D4D4"/>
                </a:solidFill>
                <a:effectLst/>
                <a:latin typeface="Consolas" panose="020B0609020204030204" pitchFamily="49" charset="0"/>
              </a:rPr>
              <a:t>    main()</a:t>
            </a:r>
          </a:p>
        </p:txBody>
      </p:sp>
      <p:sp>
        <p:nvSpPr>
          <p:cNvPr id="18" name="TextBox 17">
            <a:extLst>
              <a:ext uri="{FF2B5EF4-FFF2-40B4-BE49-F238E27FC236}">
                <a16:creationId xmlns:a16="http://schemas.microsoft.com/office/drawing/2014/main" id="{C4E2924D-E71E-4628-AF35-03D193F696FE}"/>
              </a:ext>
            </a:extLst>
          </p:cNvPr>
          <p:cNvSpPr txBox="1"/>
          <p:nvPr/>
        </p:nvSpPr>
        <p:spPr>
          <a:xfrm>
            <a:off x="222605" y="696044"/>
            <a:ext cx="5280658" cy="6047809"/>
          </a:xfrm>
          <a:prstGeom prst="rect">
            <a:avLst/>
          </a:prstGeom>
          <a:solidFill>
            <a:schemeClr val="bg2">
              <a:lumMod val="10000"/>
            </a:schemeClr>
          </a:solidFill>
        </p:spPr>
        <p:txBody>
          <a:bodyPr wrap="square">
            <a:spAutoFit/>
          </a:bodyPr>
          <a:lstStyle/>
          <a:p>
            <a:r>
              <a:rPr lang="en-US" sz="900" b="0" dirty="0">
                <a:solidFill>
                  <a:srgbClr val="569CD6"/>
                </a:solidFill>
                <a:effectLst/>
                <a:latin typeface="Consolas" panose="020B0609020204030204" pitchFamily="49" charset="0"/>
              </a:rPr>
              <a:t>class</a:t>
            </a:r>
            <a:r>
              <a:rPr lang="en-US" sz="900" b="0" dirty="0">
                <a:solidFill>
                  <a:srgbClr val="D4D4D4"/>
                </a:solidFill>
                <a:effectLst/>
                <a:latin typeface="Consolas" panose="020B0609020204030204" pitchFamily="49" charset="0"/>
              </a:rPr>
              <a:t> </a:t>
            </a:r>
            <a:r>
              <a:rPr lang="en-US" sz="900" b="0" dirty="0" err="1">
                <a:solidFill>
                  <a:srgbClr val="D4D4D4"/>
                </a:solidFill>
                <a:effectLst/>
                <a:latin typeface="Consolas" panose="020B0609020204030204" pitchFamily="49" charset="0"/>
              </a:rPr>
              <a:t>BGSubModel</a:t>
            </a:r>
            <a:r>
              <a:rPr lang="en-US" sz="900" b="0" dirty="0">
                <a:solidFill>
                  <a:srgbClr val="D4D4D4"/>
                </a:solidFill>
                <a:effectLst/>
                <a:latin typeface="Consolas" panose="020B0609020204030204" pitchFamily="49" charset="0"/>
              </a:rPr>
              <a:t>:</a:t>
            </a:r>
          </a:p>
          <a:p>
            <a:br>
              <a:rPr lang="en-US" sz="900" b="0" dirty="0">
                <a:solidFill>
                  <a:srgbClr val="D4D4D4"/>
                </a:solidFill>
                <a:effectLst/>
                <a:latin typeface="Consolas" panose="020B0609020204030204" pitchFamily="49" charset="0"/>
              </a:rPr>
            </a:br>
            <a:r>
              <a:rPr lang="en-US" sz="900" b="0" dirty="0">
                <a:solidFill>
                  <a:srgbClr val="D4D4D4"/>
                </a:solidFill>
                <a:effectLst/>
                <a:latin typeface="Consolas" panose="020B0609020204030204" pitchFamily="49" charset="0"/>
              </a:rPr>
              <a:t>    </a:t>
            </a:r>
            <a:r>
              <a:rPr lang="en-US" sz="900" b="0" dirty="0">
                <a:solidFill>
                  <a:srgbClr val="6A9955"/>
                </a:solidFill>
                <a:effectLst/>
                <a:latin typeface="Consolas" panose="020B0609020204030204" pitchFamily="49" charset="0"/>
              </a:rPr>
              <a:t># The model is initialized with the first frame.</a:t>
            </a:r>
            <a:endParaRPr lang="en-US" sz="900" b="0" dirty="0">
              <a:solidFill>
                <a:srgbClr val="D4D4D4"/>
              </a:solidFill>
              <a:effectLst/>
              <a:latin typeface="Consolas" panose="020B0609020204030204" pitchFamily="49" charset="0"/>
            </a:endParaRPr>
          </a:p>
          <a:p>
            <a:r>
              <a:rPr lang="en-US" sz="900" b="0" dirty="0">
                <a:solidFill>
                  <a:srgbClr val="D4D4D4"/>
                </a:solidFill>
                <a:effectLst/>
                <a:latin typeface="Consolas" panose="020B0609020204030204" pitchFamily="49" charset="0"/>
              </a:rPr>
              <a:t>    </a:t>
            </a:r>
            <a:r>
              <a:rPr lang="en-US" sz="900" b="0" dirty="0">
                <a:solidFill>
                  <a:srgbClr val="569CD6"/>
                </a:solidFill>
                <a:effectLst/>
                <a:latin typeface="Consolas" panose="020B0609020204030204" pitchFamily="49" charset="0"/>
              </a:rPr>
              <a:t>def</a:t>
            </a:r>
            <a:r>
              <a:rPr lang="en-US" sz="900" b="0" dirty="0">
                <a:solidFill>
                  <a:srgbClr val="D4D4D4"/>
                </a:solidFill>
                <a:effectLst/>
                <a:latin typeface="Consolas" panose="020B0609020204030204" pitchFamily="49" charset="0"/>
              </a:rPr>
              <a:t> __</a:t>
            </a:r>
            <a:r>
              <a:rPr lang="en-US" sz="900" b="0" dirty="0" err="1">
                <a:solidFill>
                  <a:srgbClr val="D4D4D4"/>
                </a:solidFill>
                <a:effectLst/>
                <a:latin typeface="Consolas" panose="020B0609020204030204" pitchFamily="49" charset="0"/>
              </a:rPr>
              <a:t>init</a:t>
            </a:r>
            <a:r>
              <a:rPr lang="en-US" sz="900" b="0" dirty="0">
                <a:solidFill>
                  <a:srgbClr val="D4D4D4"/>
                </a:solidFill>
                <a:effectLst/>
                <a:latin typeface="Consolas" panose="020B0609020204030204" pitchFamily="49" charset="0"/>
              </a:rPr>
              <a:t>__(self, </a:t>
            </a:r>
            <a:r>
              <a:rPr lang="en-US" sz="900" b="0" dirty="0" err="1">
                <a:solidFill>
                  <a:srgbClr val="D4D4D4"/>
                </a:solidFill>
                <a:effectLst/>
                <a:latin typeface="Consolas" panose="020B0609020204030204" pitchFamily="49" charset="0"/>
              </a:rPr>
              <a:t>first_frame</a:t>
            </a:r>
            <a:r>
              <a:rPr lang="en-US" sz="900" b="0" dirty="0">
                <a:solidFill>
                  <a:srgbClr val="D4D4D4"/>
                </a:solidFill>
                <a:effectLst/>
                <a:latin typeface="Consolas" panose="020B0609020204030204" pitchFamily="49" charset="0"/>
              </a:rPr>
              <a:t>, alpha, tm, </a:t>
            </a:r>
            <a:r>
              <a:rPr lang="en-US" sz="900" b="0" dirty="0" err="1">
                <a:solidFill>
                  <a:srgbClr val="D4D4D4"/>
                </a:solidFill>
                <a:effectLst/>
                <a:latin typeface="Consolas" panose="020B0609020204030204" pitchFamily="49" charset="0"/>
              </a:rPr>
              <a:t>true_bg</a:t>
            </a:r>
            <a:r>
              <a:rPr lang="en-US" sz="900" b="0" dirty="0">
                <a:solidFill>
                  <a:srgbClr val="D4D4D4"/>
                </a:solidFill>
                <a:effectLst/>
                <a:latin typeface="Consolas" panose="020B0609020204030204" pitchFamily="49" charset="0"/>
              </a:rPr>
              <a:t>):</a:t>
            </a:r>
          </a:p>
          <a:p>
            <a:r>
              <a:rPr lang="en-US" sz="900" b="0" dirty="0">
                <a:solidFill>
                  <a:srgbClr val="D4D4D4"/>
                </a:solidFill>
                <a:effectLst/>
                <a:latin typeface="Consolas" panose="020B0609020204030204" pitchFamily="49" charset="0"/>
              </a:rPr>
              <a:t>        </a:t>
            </a:r>
            <a:r>
              <a:rPr lang="en-US" sz="900" b="0" dirty="0" err="1">
                <a:solidFill>
                  <a:srgbClr val="569CD6"/>
                </a:solidFill>
                <a:effectLst/>
                <a:latin typeface="Consolas" panose="020B0609020204030204" pitchFamily="49" charset="0"/>
              </a:rPr>
              <a:t>self</a:t>
            </a:r>
            <a:r>
              <a:rPr lang="en-US" sz="900" b="0" dirty="0" err="1">
                <a:solidFill>
                  <a:srgbClr val="D4D4D4"/>
                </a:solidFill>
                <a:effectLst/>
                <a:latin typeface="Consolas" panose="020B0609020204030204" pitchFamily="49" charset="0"/>
              </a:rPr>
              <a:t>.mean</a:t>
            </a:r>
            <a:r>
              <a:rPr lang="en-US" sz="900" b="0" dirty="0">
                <a:solidFill>
                  <a:srgbClr val="D4D4D4"/>
                </a:solidFill>
                <a:effectLst/>
                <a:latin typeface="Consolas" panose="020B0609020204030204" pitchFamily="49" charset="0"/>
              </a:rPr>
              <a:t> = np.float32(</a:t>
            </a:r>
            <a:r>
              <a:rPr lang="en-US" sz="900" b="0" dirty="0" err="1">
                <a:solidFill>
                  <a:srgbClr val="D4D4D4"/>
                </a:solidFill>
                <a:effectLst/>
                <a:latin typeface="Consolas" panose="020B0609020204030204" pitchFamily="49" charset="0"/>
              </a:rPr>
              <a:t>first_frame</a:t>
            </a:r>
            <a:r>
              <a:rPr lang="en-US" sz="900" b="0" dirty="0">
                <a:solidFill>
                  <a:srgbClr val="D4D4D4"/>
                </a:solidFill>
                <a:effectLst/>
                <a:latin typeface="Consolas" panose="020B0609020204030204" pitchFamily="49" charset="0"/>
              </a:rPr>
              <a:t>)</a:t>
            </a:r>
          </a:p>
          <a:p>
            <a:r>
              <a:rPr lang="en-US" sz="900" b="0" dirty="0">
                <a:solidFill>
                  <a:srgbClr val="D4D4D4"/>
                </a:solidFill>
                <a:effectLst/>
                <a:latin typeface="Consolas" panose="020B0609020204030204" pitchFamily="49" charset="0"/>
              </a:rPr>
              <a:t>        </a:t>
            </a:r>
            <a:r>
              <a:rPr lang="en-US" sz="900" b="0" dirty="0" err="1">
                <a:solidFill>
                  <a:srgbClr val="569CD6"/>
                </a:solidFill>
                <a:effectLst/>
                <a:latin typeface="Consolas" panose="020B0609020204030204" pitchFamily="49" charset="0"/>
              </a:rPr>
              <a:t>self</a:t>
            </a:r>
            <a:r>
              <a:rPr lang="en-US" sz="900" b="0" dirty="0" err="1">
                <a:solidFill>
                  <a:srgbClr val="D4D4D4"/>
                </a:solidFill>
                <a:effectLst/>
                <a:latin typeface="Consolas" panose="020B0609020204030204" pitchFamily="49" charset="0"/>
              </a:rPr>
              <a:t>.var</a:t>
            </a:r>
            <a:r>
              <a:rPr lang="en-US" sz="900" b="0" dirty="0">
                <a:solidFill>
                  <a:srgbClr val="D4D4D4"/>
                </a:solidFill>
                <a:effectLst/>
                <a:latin typeface="Consolas" panose="020B0609020204030204" pitchFamily="49" charset="0"/>
              </a:rPr>
              <a:t> = </a:t>
            </a:r>
            <a:r>
              <a:rPr lang="en-US" sz="900" b="0" dirty="0" err="1">
                <a:solidFill>
                  <a:srgbClr val="D4D4D4"/>
                </a:solidFill>
                <a:effectLst/>
                <a:latin typeface="Consolas" panose="020B0609020204030204" pitchFamily="49" charset="0"/>
              </a:rPr>
              <a:t>np.ones_like</a:t>
            </a:r>
            <a:r>
              <a:rPr lang="en-US" sz="900" b="0" dirty="0">
                <a:solidFill>
                  <a:srgbClr val="D4D4D4"/>
                </a:solidFill>
                <a:effectLst/>
                <a:latin typeface="Consolas" panose="020B0609020204030204" pitchFamily="49" charset="0"/>
              </a:rPr>
              <a:t>(</a:t>
            </a:r>
            <a:r>
              <a:rPr lang="en-US" sz="900" b="0" dirty="0" err="1">
                <a:solidFill>
                  <a:srgbClr val="569CD6"/>
                </a:solidFill>
                <a:effectLst/>
                <a:latin typeface="Consolas" panose="020B0609020204030204" pitchFamily="49" charset="0"/>
              </a:rPr>
              <a:t>self</a:t>
            </a:r>
            <a:r>
              <a:rPr lang="en-US" sz="900" b="0" dirty="0" err="1">
                <a:solidFill>
                  <a:srgbClr val="D4D4D4"/>
                </a:solidFill>
                <a:effectLst/>
                <a:latin typeface="Consolas" panose="020B0609020204030204" pitchFamily="49" charset="0"/>
              </a:rPr>
              <a:t>.mean</a:t>
            </a:r>
            <a:r>
              <a:rPr lang="en-US" sz="900" b="0" dirty="0">
                <a:solidFill>
                  <a:srgbClr val="D4D4D4"/>
                </a:solidFill>
                <a:effectLst/>
                <a:latin typeface="Consolas" panose="020B0609020204030204" pitchFamily="49" charset="0"/>
              </a:rPr>
              <a:t>) * </a:t>
            </a:r>
            <a:r>
              <a:rPr lang="en-US" sz="900" b="0" dirty="0">
                <a:solidFill>
                  <a:srgbClr val="B5CEA8"/>
                </a:solidFill>
                <a:effectLst/>
                <a:latin typeface="Consolas" panose="020B0609020204030204" pitchFamily="49" charset="0"/>
              </a:rPr>
              <a:t>128</a:t>
            </a:r>
            <a:endParaRPr lang="en-US" sz="900" b="0" dirty="0">
              <a:solidFill>
                <a:srgbClr val="D4D4D4"/>
              </a:solidFill>
              <a:effectLst/>
              <a:latin typeface="Consolas" panose="020B0609020204030204" pitchFamily="49" charset="0"/>
            </a:endParaRPr>
          </a:p>
          <a:p>
            <a:r>
              <a:rPr lang="en-US" sz="900" b="0" dirty="0">
                <a:solidFill>
                  <a:srgbClr val="D4D4D4"/>
                </a:solidFill>
                <a:effectLst/>
                <a:latin typeface="Consolas" panose="020B0609020204030204" pitchFamily="49" charset="0"/>
              </a:rPr>
              <a:t>        </a:t>
            </a:r>
            <a:r>
              <a:rPr lang="en-US" sz="900" b="0" dirty="0" err="1">
                <a:solidFill>
                  <a:srgbClr val="569CD6"/>
                </a:solidFill>
                <a:effectLst/>
                <a:latin typeface="Consolas" panose="020B0609020204030204" pitchFamily="49" charset="0"/>
              </a:rPr>
              <a:t>self</a:t>
            </a:r>
            <a:r>
              <a:rPr lang="en-US" sz="900" b="0" dirty="0" err="1">
                <a:solidFill>
                  <a:srgbClr val="D4D4D4"/>
                </a:solidFill>
                <a:effectLst/>
                <a:latin typeface="Consolas" panose="020B0609020204030204" pitchFamily="49" charset="0"/>
              </a:rPr>
              <a:t>.alpha</a:t>
            </a:r>
            <a:r>
              <a:rPr lang="en-US" sz="900" b="0" dirty="0">
                <a:solidFill>
                  <a:srgbClr val="D4D4D4"/>
                </a:solidFill>
                <a:effectLst/>
                <a:latin typeface="Consolas" panose="020B0609020204030204" pitchFamily="49" charset="0"/>
              </a:rPr>
              <a:t> = alpha</a:t>
            </a:r>
          </a:p>
          <a:p>
            <a:r>
              <a:rPr lang="en-US" sz="900" b="0" dirty="0">
                <a:solidFill>
                  <a:srgbClr val="D4D4D4"/>
                </a:solidFill>
                <a:effectLst/>
                <a:latin typeface="Consolas" panose="020B0609020204030204" pitchFamily="49" charset="0"/>
              </a:rPr>
              <a:t>        </a:t>
            </a:r>
            <a:r>
              <a:rPr lang="en-US" sz="900" b="0" dirty="0">
                <a:solidFill>
                  <a:srgbClr val="569CD6"/>
                </a:solidFill>
                <a:effectLst/>
                <a:latin typeface="Consolas" panose="020B0609020204030204" pitchFamily="49" charset="0"/>
              </a:rPr>
              <a:t>self</a:t>
            </a:r>
            <a:r>
              <a:rPr lang="en-US" sz="900" b="0" dirty="0">
                <a:solidFill>
                  <a:srgbClr val="D4D4D4"/>
                </a:solidFill>
                <a:effectLst/>
                <a:latin typeface="Consolas" panose="020B0609020204030204" pitchFamily="49" charset="0"/>
              </a:rPr>
              <a:t>.tm = tm</a:t>
            </a:r>
          </a:p>
          <a:p>
            <a:r>
              <a:rPr lang="en-US" sz="900" b="0" dirty="0">
                <a:solidFill>
                  <a:srgbClr val="D4D4D4"/>
                </a:solidFill>
                <a:effectLst/>
                <a:latin typeface="Consolas" panose="020B0609020204030204" pitchFamily="49" charset="0"/>
              </a:rPr>
              <a:t>        </a:t>
            </a:r>
            <a:r>
              <a:rPr lang="en-US" sz="900" b="0" dirty="0" err="1">
                <a:solidFill>
                  <a:srgbClr val="569CD6"/>
                </a:solidFill>
                <a:effectLst/>
                <a:latin typeface="Consolas" panose="020B0609020204030204" pitchFamily="49" charset="0"/>
              </a:rPr>
              <a:t>self</a:t>
            </a:r>
            <a:r>
              <a:rPr lang="en-US" sz="900" b="0" dirty="0" err="1">
                <a:solidFill>
                  <a:srgbClr val="D4D4D4"/>
                </a:solidFill>
                <a:effectLst/>
                <a:latin typeface="Consolas" panose="020B0609020204030204" pitchFamily="49" charset="0"/>
              </a:rPr>
              <a:t>.true_bg</a:t>
            </a:r>
            <a:r>
              <a:rPr lang="en-US" sz="900" b="0" dirty="0">
                <a:solidFill>
                  <a:srgbClr val="D4D4D4"/>
                </a:solidFill>
                <a:effectLst/>
                <a:latin typeface="Consolas" panose="020B0609020204030204" pitchFamily="49" charset="0"/>
              </a:rPr>
              <a:t> = np.float32(</a:t>
            </a:r>
            <a:r>
              <a:rPr lang="en-US" sz="900" b="0" dirty="0" err="1">
                <a:solidFill>
                  <a:srgbClr val="D4D4D4"/>
                </a:solidFill>
                <a:effectLst/>
                <a:latin typeface="Consolas" panose="020B0609020204030204" pitchFamily="49" charset="0"/>
              </a:rPr>
              <a:t>true_bg</a:t>
            </a:r>
            <a:r>
              <a:rPr lang="en-US" sz="900" b="0" dirty="0">
                <a:solidFill>
                  <a:srgbClr val="D4D4D4"/>
                </a:solidFill>
                <a:effectLst/>
                <a:latin typeface="Consolas" panose="020B0609020204030204" pitchFamily="49" charset="0"/>
              </a:rPr>
              <a:t>)</a:t>
            </a:r>
          </a:p>
          <a:p>
            <a:br>
              <a:rPr lang="en-US" sz="900" b="0" dirty="0">
                <a:solidFill>
                  <a:srgbClr val="D4D4D4"/>
                </a:solidFill>
                <a:effectLst/>
                <a:latin typeface="Consolas" panose="020B0609020204030204" pitchFamily="49" charset="0"/>
              </a:rPr>
            </a:br>
            <a:r>
              <a:rPr lang="en-US" sz="900" b="0" dirty="0">
                <a:solidFill>
                  <a:srgbClr val="D4D4D4"/>
                </a:solidFill>
                <a:effectLst/>
                <a:latin typeface="Consolas" panose="020B0609020204030204" pitchFamily="49" charset="0"/>
              </a:rPr>
              <a:t>    </a:t>
            </a:r>
            <a:r>
              <a:rPr lang="en-US" sz="900" b="0" dirty="0">
                <a:solidFill>
                  <a:srgbClr val="6A9955"/>
                </a:solidFill>
                <a:effectLst/>
                <a:latin typeface="Consolas" panose="020B0609020204030204" pitchFamily="49" charset="0"/>
              </a:rPr>
              <a:t># Classify the current frame as foreground or background</a:t>
            </a:r>
            <a:endParaRPr lang="en-US" sz="900" b="0" dirty="0">
              <a:solidFill>
                <a:srgbClr val="D4D4D4"/>
              </a:solidFill>
              <a:effectLst/>
              <a:latin typeface="Consolas" panose="020B0609020204030204" pitchFamily="49" charset="0"/>
            </a:endParaRPr>
          </a:p>
          <a:p>
            <a:r>
              <a:rPr lang="en-US" sz="900" b="0" dirty="0">
                <a:solidFill>
                  <a:srgbClr val="D4D4D4"/>
                </a:solidFill>
                <a:effectLst/>
                <a:latin typeface="Consolas" panose="020B0609020204030204" pitchFamily="49" charset="0"/>
              </a:rPr>
              <a:t>    </a:t>
            </a:r>
            <a:r>
              <a:rPr lang="en-US" sz="900" b="0" dirty="0">
                <a:solidFill>
                  <a:srgbClr val="569CD6"/>
                </a:solidFill>
                <a:effectLst/>
                <a:latin typeface="Consolas" panose="020B0609020204030204" pitchFamily="49" charset="0"/>
              </a:rPr>
              <a:t>def</a:t>
            </a:r>
            <a:r>
              <a:rPr lang="en-US" sz="900" b="0" dirty="0">
                <a:solidFill>
                  <a:srgbClr val="D4D4D4"/>
                </a:solidFill>
                <a:effectLst/>
                <a:latin typeface="Consolas" panose="020B0609020204030204" pitchFamily="49" charset="0"/>
              </a:rPr>
              <a:t> classify(self, </a:t>
            </a:r>
            <a:r>
              <a:rPr lang="en-US" sz="900" b="0" dirty="0" err="1">
                <a:solidFill>
                  <a:srgbClr val="D4D4D4"/>
                </a:solidFill>
                <a:effectLst/>
                <a:latin typeface="Consolas" panose="020B0609020204030204" pitchFamily="49" charset="0"/>
              </a:rPr>
              <a:t>current_frame</a:t>
            </a:r>
            <a:r>
              <a:rPr lang="en-US" sz="900" b="0" dirty="0">
                <a:solidFill>
                  <a:srgbClr val="D4D4D4"/>
                </a:solidFill>
                <a:effectLst/>
                <a:latin typeface="Consolas" panose="020B0609020204030204" pitchFamily="49" charset="0"/>
              </a:rPr>
              <a:t>):</a:t>
            </a:r>
          </a:p>
          <a:p>
            <a:r>
              <a:rPr lang="en-US" sz="900" b="0" dirty="0">
                <a:solidFill>
                  <a:srgbClr val="D4D4D4"/>
                </a:solidFill>
                <a:effectLst/>
                <a:latin typeface="Consolas" panose="020B0609020204030204" pitchFamily="49" charset="0"/>
              </a:rPr>
              <a:t>        diff = </a:t>
            </a:r>
            <a:r>
              <a:rPr lang="en-US" sz="900" b="0" dirty="0" err="1">
                <a:solidFill>
                  <a:srgbClr val="D4D4D4"/>
                </a:solidFill>
                <a:effectLst/>
                <a:latin typeface="Consolas" panose="020B0609020204030204" pitchFamily="49" charset="0"/>
              </a:rPr>
              <a:t>np.abs</a:t>
            </a:r>
            <a:r>
              <a:rPr lang="en-US" sz="900" b="0" dirty="0">
                <a:solidFill>
                  <a:srgbClr val="D4D4D4"/>
                </a:solidFill>
                <a:effectLst/>
                <a:latin typeface="Consolas" panose="020B0609020204030204" pitchFamily="49" charset="0"/>
              </a:rPr>
              <a:t>(np.float32(</a:t>
            </a:r>
            <a:r>
              <a:rPr lang="en-US" sz="900" b="0" dirty="0" err="1">
                <a:solidFill>
                  <a:srgbClr val="D4D4D4"/>
                </a:solidFill>
                <a:effectLst/>
                <a:latin typeface="Consolas" panose="020B0609020204030204" pitchFamily="49" charset="0"/>
              </a:rPr>
              <a:t>current_frame</a:t>
            </a:r>
            <a:r>
              <a:rPr lang="en-US" sz="900" b="0" dirty="0">
                <a:solidFill>
                  <a:srgbClr val="D4D4D4"/>
                </a:solidFill>
                <a:effectLst/>
                <a:latin typeface="Consolas" panose="020B0609020204030204" pitchFamily="49" charset="0"/>
              </a:rPr>
              <a:t>) - </a:t>
            </a:r>
            <a:r>
              <a:rPr lang="en-US" sz="900" b="0" dirty="0" err="1">
                <a:solidFill>
                  <a:srgbClr val="569CD6"/>
                </a:solidFill>
                <a:effectLst/>
                <a:latin typeface="Consolas" panose="020B0609020204030204" pitchFamily="49" charset="0"/>
              </a:rPr>
              <a:t>self</a:t>
            </a:r>
            <a:r>
              <a:rPr lang="en-US" sz="900" b="0" dirty="0" err="1">
                <a:solidFill>
                  <a:srgbClr val="D4D4D4"/>
                </a:solidFill>
                <a:effectLst/>
                <a:latin typeface="Consolas" panose="020B0609020204030204" pitchFamily="49" charset="0"/>
              </a:rPr>
              <a:t>.mean</a:t>
            </a:r>
            <a:r>
              <a:rPr lang="en-US" sz="900" b="0" dirty="0">
                <a:solidFill>
                  <a:srgbClr val="D4D4D4"/>
                </a:solidFill>
                <a:effectLst/>
                <a:latin typeface="Consolas" panose="020B0609020204030204" pitchFamily="49" charset="0"/>
              </a:rPr>
              <a:t>)</a:t>
            </a:r>
          </a:p>
          <a:p>
            <a:r>
              <a:rPr lang="en-US" sz="900" b="0" dirty="0">
                <a:solidFill>
                  <a:srgbClr val="D4D4D4"/>
                </a:solidFill>
                <a:effectLst/>
                <a:latin typeface="Consolas" panose="020B0609020204030204" pitchFamily="49" charset="0"/>
              </a:rPr>
              <a:t>        </a:t>
            </a:r>
            <a:r>
              <a:rPr lang="en-US" sz="900" b="0" dirty="0" err="1">
                <a:solidFill>
                  <a:srgbClr val="569CD6"/>
                </a:solidFill>
                <a:effectLst/>
                <a:latin typeface="Consolas" panose="020B0609020204030204" pitchFamily="49" charset="0"/>
              </a:rPr>
              <a:t>self</a:t>
            </a:r>
            <a:r>
              <a:rPr lang="en-US" sz="900" b="0" dirty="0" err="1">
                <a:solidFill>
                  <a:srgbClr val="D4D4D4"/>
                </a:solidFill>
                <a:effectLst/>
                <a:latin typeface="Consolas" panose="020B0609020204030204" pitchFamily="49" charset="0"/>
              </a:rPr>
              <a:t>.fg_mask</a:t>
            </a:r>
            <a:r>
              <a:rPr lang="en-US" sz="900" b="0" dirty="0">
                <a:solidFill>
                  <a:srgbClr val="D4D4D4"/>
                </a:solidFill>
                <a:effectLst/>
                <a:latin typeface="Consolas" panose="020B0609020204030204" pitchFamily="49" charset="0"/>
              </a:rPr>
              <a:t> = </a:t>
            </a:r>
            <a:r>
              <a:rPr lang="en-US" sz="900" b="0" dirty="0" err="1">
                <a:solidFill>
                  <a:srgbClr val="D4D4D4"/>
                </a:solidFill>
                <a:effectLst/>
                <a:latin typeface="Consolas" panose="020B0609020204030204" pitchFamily="49" charset="0"/>
              </a:rPr>
              <a:t>np.where</a:t>
            </a:r>
            <a:r>
              <a:rPr lang="en-US" sz="900" b="0" dirty="0">
                <a:solidFill>
                  <a:srgbClr val="D4D4D4"/>
                </a:solidFill>
                <a:effectLst/>
                <a:latin typeface="Consolas" panose="020B0609020204030204" pitchFamily="49" charset="0"/>
              </a:rPr>
              <a:t>(</a:t>
            </a:r>
          </a:p>
          <a:p>
            <a:r>
              <a:rPr lang="en-US" sz="900" b="0" dirty="0">
                <a:solidFill>
                  <a:srgbClr val="D4D4D4"/>
                </a:solidFill>
                <a:effectLst/>
                <a:latin typeface="Consolas" panose="020B0609020204030204" pitchFamily="49" charset="0"/>
              </a:rPr>
              <a:t>            diff &gt; (</a:t>
            </a:r>
            <a:r>
              <a:rPr lang="en-US" sz="900" b="0" dirty="0">
                <a:solidFill>
                  <a:srgbClr val="569CD6"/>
                </a:solidFill>
                <a:effectLst/>
                <a:latin typeface="Consolas" panose="020B0609020204030204" pitchFamily="49" charset="0"/>
              </a:rPr>
              <a:t>self</a:t>
            </a:r>
            <a:r>
              <a:rPr lang="en-US" sz="900" b="0" dirty="0">
                <a:solidFill>
                  <a:srgbClr val="D4D4D4"/>
                </a:solidFill>
                <a:effectLst/>
                <a:latin typeface="Consolas" panose="020B0609020204030204" pitchFamily="49" charset="0"/>
              </a:rPr>
              <a:t>.tm * </a:t>
            </a:r>
            <a:r>
              <a:rPr lang="en-US" sz="900" b="0" dirty="0" err="1">
                <a:solidFill>
                  <a:srgbClr val="D4D4D4"/>
                </a:solidFill>
                <a:effectLst/>
                <a:latin typeface="Consolas" panose="020B0609020204030204" pitchFamily="49" charset="0"/>
              </a:rPr>
              <a:t>np.sqrt</a:t>
            </a:r>
            <a:r>
              <a:rPr lang="en-US" sz="900" b="0" dirty="0">
                <a:solidFill>
                  <a:srgbClr val="D4D4D4"/>
                </a:solidFill>
                <a:effectLst/>
                <a:latin typeface="Consolas" panose="020B0609020204030204" pitchFamily="49" charset="0"/>
              </a:rPr>
              <a:t>(</a:t>
            </a:r>
            <a:r>
              <a:rPr lang="en-US" sz="900" b="0" dirty="0" err="1">
                <a:solidFill>
                  <a:srgbClr val="569CD6"/>
                </a:solidFill>
                <a:effectLst/>
                <a:latin typeface="Consolas" panose="020B0609020204030204" pitchFamily="49" charset="0"/>
              </a:rPr>
              <a:t>self</a:t>
            </a:r>
            <a:r>
              <a:rPr lang="en-US" sz="900" b="0" dirty="0" err="1">
                <a:solidFill>
                  <a:srgbClr val="D4D4D4"/>
                </a:solidFill>
                <a:effectLst/>
                <a:latin typeface="Consolas" panose="020B0609020204030204" pitchFamily="49" charset="0"/>
              </a:rPr>
              <a:t>.var</a:t>
            </a:r>
            <a:r>
              <a:rPr lang="en-US" sz="900" b="0" dirty="0">
                <a:solidFill>
                  <a:srgbClr val="D4D4D4"/>
                </a:solidFill>
                <a:effectLst/>
                <a:latin typeface="Consolas" panose="020B0609020204030204" pitchFamily="49" charset="0"/>
              </a:rPr>
              <a:t>)), </a:t>
            </a:r>
            <a:r>
              <a:rPr lang="en-US" sz="900" b="0" dirty="0">
                <a:solidFill>
                  <a:srgbClr val="B5CEA8"/>
                </a:solidFill>
                <a:effectLst/>
                <a:latin typeface="Consolas" panose="020B0609020204030204" pitchFamily="49" charset="0"/>
              </a:rPr>
              <a:t>255</a:t>
            </a:r>
            <a:r>
              <a:rPr lang="en-US" sz="900" b="0" dirty="0">
                <a:solidFill>
                  <a:srgbClr val="D4D4D4"/>
                </a:solidFill>
                <a:effectLst/>
                <a:latin typeface="Consolas" panose="020B0609020204030204" pitchFamily="49" charset="0"/>
              </a:rPr>
              <a:t>, </a:t>
            </a:r>
            <a:r>
              <a:rPr lang="en-US" sz="900" b="0" dirty="0">
                <a:solidFill>
                  <a:srgbClr val="B5CEA8"/>
                </a:solidFill>
                <a:effectLst/>
                <a:latin typeface="Consolas" panose="020B0609020204030204" pitchFamily="49" charset="0"/>
              </a:rPr>
              <a:t>0</a:t>
            </a:r>
            <a:r>
              <a:rPr lang="en-US" sz="900" b="0" dirty="0">
                <a:solidFill>
                  <a:srgbClr val="D4D4D4"/>
                </a:solidFill>
                <a:effectLst/>
                <a:latin typeface="Consolas" panose="020B0609020204030204" pitchFamily="49" charset="0"/>
              </a:rPr>
              <a:t>).</a:t>
            </a:r>
            <a:r>
              <a:rPr lang="en-US" sz="900" b="0" dirty="0" err="1">
                <a:solidFill>
                  <a:srgbClr val="D4D4D4"/>
                </a:solidFill>
                <a:effectLst/>
                <a:latin typeface="Consolas" panose="020B0609020204030204" pitchFamily="49" charset="0"/>
              </a:rPr>
              <a:t>astype</a:t>
            </a:r>
            <a:r>
              <a:rPr lang="en-US" sz="900" b="0" dirty="0">
                <a:solidFill>
                  <a:srgbClr val="D4D4D4"/>
                </a:solidFill>
                <a:effectLst/>
                <a:latin typeface="Consolas" panose="020B0609020204030204" pitchFamily="49" charset="0"/>
              </a:rPr>
              <a:t>(np.uint8)</a:t>
            </a:r>
          </a:p>
          <a:p>
            <a:br>
              <a:rPr lang="en-US" sz="900" b="0" dirty="0">
                <a:solidFill>
                  <a:srgbClr val="D4D4D4"/>
                </a:solidFill>
                <a:effectLst/>
                <a:latin typeface="Consolas" panose="020B0609020204030204" pitchFamily="49" charset="0"/>
              </a:rPr>
            </a:br>
            <a:r>
              <a:rPr lang="en-US" sz="900" b="0" dirty="0">
                <a:solidFill>
                  <a:srgbClr val="D4D4D4"/>
                </a:solidFill>
                <a:effectLst/>
                <a:latin typeface="Consolas" panose="020B0609020204030204" pitchFamily="49" charset="0"/>
              </a:rPr>
              <a:t>        </a:t>
            </a:r>
            <a:r>
              <a:rPr lang="en-US" sz="900" b="0" dirty="0" err="1">
                <a:solidFill>
                  <a:srgbClr val="D4D4D4"/>
                </a:solidFill>
                <a:effectLst/>
                <a:latin typeface="Consolas" panose="020B0609020204030204" pitchFamily="49" charset="0"/>
              </a:rPr>
              <a:t>diff_true</a:t>
            </a:r>
            <a:r>
              <a:rPr lang="en-US" sz="900" b="0" dirty="0">
                <a:solidFill>
                  <a:srgbClr val="D4D4D4"/>
                </a:solidFill>
                <a:effectLst/>
                <a:latin typeface="Consolas" panose="020B0609020204030204" pitchFamily="49" charset="0"/>
              </a:rPr>
              <a:t> = </a:t>
            </a:r>
            <a:r>
              <a:rPr lang="en-US" sz="900" b="0" dirty="0" err="1">
                <a:solidFill>
                  <a:srgbClr val="D4D4D4"/>
                </a:solidFill>
                <a:effectLst/>
                <a:latin typeface="Consolas" panose="020B0609020204030204" pitchFamily="49" charset="0"/>
              </a:rPr>
              <a:t>np.abs</a:t>
            </a:r>
            <a:r>
              <a:rPr lang="en-US" sz="900" b="0" dirty="0">
                <a:solidFill>
                  <a:srgbClr val="D4D4D4"/>
                </a:solidFill>
                <a:effectLst/>
                <a:latin typeface="Consolas" panose="020B0609020204030204" pitchFamily="49" charset="0"/>
              </a:rPr>
              <a:t>(np.float32(</a:t>
            </a:r>
            <a:r>
              <a:rPr lang="en-US" sz="900" b="0" dirty="0" err="1">
                <a:solidFill>
                  <a:srgbClr val="D4D4D4"/>
                </a:solidFill>
                <a:effectLst/>
                <a:latin typeface="Consolas" panose="020B0609020204030204" pitchFamily="49" charset="0"/>
              </a:rPr>
              <a:t>current_frame</a:t>
            </a:r>
            <a:r>
              <a:rPr lang="en-US" sz="900" b="0" dirty="0">
                <a:solidFill>
                  <a:srgbClr val="D4D4D4"/>
                </a:solidFill>
                <a:effectLst/>
                <a:latin typeface="Consolas" panose="020B0609020204030204" pitchFamily="49" charset="0"/>
              </a:rPr>
              <a:t>) - </a:t>
            </a:r>
            <a:r>
              <a:rPr lang="en-US" sz="900" b="0" dirty="0" err="1">
                <a:solidFill>
                  <a:srgbClr val="569CD6"/>
                </a:solidFill>
                <a:effectLst/>
                <a:latin typeface="Consolas" panose="020B0609020204030204" pitchFamily="49" charset="0"/>
              </a:rPr>
              <a:t>self</a:t>
            </a:r>
            <a:r>
              <a:rPr lang="en-US" sz="900" b="0" dirty="0" err="1">
                <a:solidFill>
                  <a:srgbClr val="D4D4D4"/>
                </a:solidFill>
                <a:effectLst/>
                <a:latin typeface="Consolas" panose="020B0609020204030204" pitchFamily="49" charset="0"/>
              </a:rPr>
              <a:t>.true_bg</a:t>
            </a:r>
            <a:r>
              <a:rPr lang="en-US" sz="900" b="0" dirty="0">
                <a:solidFill>
                  <a:srgbClr val="D4D4D4"/>
                </a:solidFill>
                <a:effectLst/>
                <a:latin typeface="Consolas" panose="020B0609020204030204" pitchFamily="49" charset="0"/>
              </a:rPr>
              <a:t>)</a:t>
            </a:r>
          </a:p>
          <a:p>
            <a:r>
              <a:rPr lang="en-US" sz="900" b="0" dirty="0">
                <a:solidFill>
                  <a:srgbClr val="D4D4D4"/>
                </a:solidFill>
                <a:effectLst/>
                <a:latin typeface="Consolas" panose="020B0609020204030204" pitchFamily="49" charset="0"/>
              </a:rPr>
              <a:t>        </a:t>
            </a:r>
            <a:r>
              <a:rPr lang="en-US" sz="900" b="0" dirty="0" err="1">
                <a:solidFill>
                  <a:srgbClr val="569CD6"/>
                </a:solidFill>
                <a:effectLst/>
                <a:latin typeface="Consolas" panose="020B0609020204030204" pitchFamily="49" charset="0"/>
              </a:rPr>
              <a:t>self</a:t>
            </a:r>
            <a:r>
              <a:rPr lang="en-US" sz="900" b="0" dirty="0" err="1">
                <a:solidFill>
                  <a:srgbClr val="D4D4D4"/>
                </a:solidFill>
                <a:effectLst/>
                <a:latin typeface="Consolas" panose="020B0609020204030204" pitchFamily="49" charset="0"/>
              </a:rPr>
              <a:t>.true_fg_mask</a:t>
            </a:r>
            <a:r>
              <a:rPr lang="en-US" sz="900" b="0" dirty="0">
                <a:solidFill>
                  <a:srgbClr val="D4D4D4"/>
                </a:solidFill>
                <a:effectLst/>
                <a:latin typeface="Consolas" panose="020B0609020204030204" pitchFamily="49" charset="0"/>
              </a:rPr>
              <a:t> = </a:t>
            </a:r>
            <a:r>
              <a:rPr lang="en-US" sz="900" b="0" dirty="0" err="1">
                <a:solidFill>
                  <a:srgbClr val="D4D4D4"/>
                </a:solidFill>
                <a:effectLst/>
                <a:latin typeface="Consolas" panose="020B0609020204030204" pitchFamily="49" charset="0"/>
              </a:rPr>
              <a:t>np.where</a:t>
            </a:r>
            <a:r>
              <a:rPr lang="en-US" sz="900" b="0" dirty="0">
                <a:solidFill>
                  <a:srgbClr val="D4D4D4"/>
                </a:solidFill>
                <a:effectLst/>
                <a:latin typeface="Consolas" panose="020B0609020204030204" pitchFamily="49" charset="0"/>
              </a:rPr>
              <a:t>(</a:t>
            </a:r>
          </a:p>
          <a:p>
            <a:r>
              <a:rPr lang="en-US" sz="900" b="0" dirty="0">
                <a:solidFill>
                  <a:srgbClr val="D4D4D4"/>
                </a:solidFill>
                <a:effectLst/>
                <a:latin typeface="Consolas" panose="020B0609020204030204" pitchFamily="49" charset="0"/>
              </a:rPr>
              <a:t>            </a:t>
            </a:r>
            <a:r>
              <a:rPr lang="en-US" sz="900" b="0" dirty="0" err="1">
                <a:solidFill>
                  <a:srgbClr val="D4D4D4"/>
                </a:solidFill>
                <a:effectLst/>
                <a:latin typeface="Consolas" panose="020B0609020204030204" pitchFamily="49" charset="0"/>
              </a:rPr>
              <a:t>diff_true</a:t>
            </a:r>
            <a:r>
              <a:rPr lang="en-US" sz="900" b="0" dirty="0">
                <a:solidFill>
                  <a:srgbClr val="D4D4D4"/>
                </a:solidFill>
                <a:effectLst/>
                <a:latin typeface="Consolas" panose="020B0609020204030204" pitchFamily="49" charset="0"/>
              </a:rPr>
              <a:t> &gt; (</a:t>
            </a:r>
            <a:r>
              <a:rPr lang="en-US" sz="900" b="0" dirty="0">
                <a:solidFill>
                  <a:srgbClr val="569CD6"/>
                </a:solidFill>
                <a:effectLst/>
                <a:latin typeface="Consolas" panose="020B0609020204030204" pitchFamily="49" charset="0"/>
              </a:rPr>
              <a:t>self</a:t>
            </a:r>
            <a:r>
              <a:rPr lang="en-US" sz="900" b="0" dirty="0">
                <a:solidFill>
                  <a:srgbClr val="D4D4D4"/>
                </a:solidFill>
                <a:effectLst/>
                <a:latin typeface="Consolas" panose="020B0609020204030204" pitchFamily="49" charset="0"/>
              </a:rPr>
              <a:t>.tm * </a:t>
            </a:r>
            <a:r>
              <a:rPr lang="en-US" sz="900" b="0" dirty="0" err="1">
                <a:solidFill>
                  <a:srgbClr val="D4D4D4"/>
                </a:solidFill>
                <a:effectLst/>
                <a:latin typeface="Consolas" panose="020B0609020204030204" pitchFamily="49" charset="0"/>
              </a:rPr>
              <a:t>np.sqrt</a:t>
            </a:r>
            <a:r>
              <a:rPr lang="en-US" sz="900" b="0" dirty="0">
                <a:solidFill>
                  <a:srgbClr val="D4D4D4"/>
                </a:solidFill>
                <a:effectLst/>
                <a:latin typeface="Consolas" panose="020B0609020204030204" pitchFamily="49" charset="0"/>
              </a:rPr>
              <a:t>(</a:t>
            </a:r>
            <a:r>
              <a:rPr lang="en-US" sz="900" b="0" dirty="0" err="1">
                <a:solidFill>
                  <a:srgbClr val="569CD6"/>
                </a:solidFill>
                <a:effectLst/>
                <a:latin typeface="Consolas" panose="020B0609020204030204" pitchFamily="49" charset="0"/>
              </a:rPr>
              <a:t>self</a:t>
            </a:r>
            <a:r>
              <a:rPr lang="en-US" sz="900" b="0" dirty="0" err="1">
                <a:solidFill>
                  <a:srgbClr val="D4D4D4"/>
                </a:solidFill>
                <a:effectLst/>
                <a:latin typeface="Consolas" panose="020B0609020204030204" pitchFamily="49" charset="0"/>
              </a:rPr>
              <a:t>.var</a:t>
            </a:r>
            <a:r>
              <a:rPr lang="en-US" sz="900" b="0" dirty="0">
                <a:solidFill>
                  <a:srgbClr val="D4D4D4"/>
                </a:solidFill>
                <a:effectLst/>
                <a:latin typeface="Consolas" panose="020B0609020204030204" pitchFamily="49" charset="0"/>
              </a:rPr>
              <a:t>)), </a:t>
            </a:r>
            <a:r>
              <a:rPr lang="en-US" sz="900" b="0" dirty="0">
                <a:solidFill>
                  <a:srgbClr val="B5CEA8"/>
                </a:solidFill>
                <a:effectLst/>
                <a:latin typeface="Consolas" panose="020B0609020204030204" pitchFamily="49" charset="0"/>
              </a:rPr>
              <a:t>255</a:t>
            </a:r>
            <a:r>
              <a:rPr lang="en-US" sz="900" b="0" dirty="0">
                <a:solidFill>
                  <a:srgbClr val="D4D4D4"/>
                </a:solidFill>
                <a:effectLst/>
                <a:latin typeface="Consolas" panose="020B0609020204030204" pitchFamily="49" charset="0"/>
              </a:rPr>
              <a:t>, </a:t>
            </a:r>
            <a:r>
              <a:rPr lang="en-US" sz="900" b="0" dirty="0">
                <a:solidFill>
                  <a:srgbClr val="B5CEA8"/>
                </a:solidFill>
                <a:effectLst/>
                <a:latin typeface="Consolas" panose="020B0609020204030204" pitchFamily="49" charset="0"/>
              </a:rPr>
              <a:t>0</a:t>
            </a:r>
            <a:r>
              <a:rPr lang="en-US" sz="900" b="0" dirty="0">
                <a:solidFill>
                  <a:srgbClr val="D4D4D4"/>
                </a:solidFill>
                <a:effectLst/>
                <a:latin typeface="Consolas" panose="020B0609020204030204" pitchFamily="49" charset="0"/>
              </a:rPr>
              <a:t>).</a:t>
            </a:r>
            <a:r>
              <a:rPr lang="en-US" sz="900" b="0" dirty="0" err="1">
                <a:solidFill>
                  <a:srgbClr val="D4D4D4"/>
                </a:solidFill>
                <a:effectLst/>
                <a:latin typeface="Consolas" panose="020B0609020204030204" pitchFamily="49" charset="0"/>
              </a:rPr>
              <a:t>astype</a:t>
            </a:r>
            <a:r>
              <a:rPr lang="en-US" sz="900" b="0" dirty="0">
                <a:solidFill>
                  <a:srgbClr val="D4D4D4"/>
                </a:solidFill>
                <a:effectLst/>
                <a:latin typeface="Consolas" panose="020B0609020204030204" pitchFamily="49" charset="0"/>
              </a:rPr>
              <a:t>(np.uint8)</a:t>
            </a:r>
          </a:p>
          <a:p>
            <a:br>
              <a:rPr lang="en-US" sz="900" b="0" dirty="0">
                <a:solidFill>
                  <a:srgbClr val="D4D4D4"/>
                </a:solidFill>
                <a:effectLst/>
                <a:latin typeface="Consolas" panose="020B0609020204030204" pitchFamily="49" charset="0"/>
              </a:rPr>
            </a:br>
            <a:r>
              <a:rPr lang="en-US" sz="900" b="0" dirty="0">
                <a:solidFill>
                  <a:srgbClr val="D4D4D4"/>
                </a:solidFill>
                <a:effectLst/>
                <a:latin typeface="Consolas" panose="020B0609020204030204" pitchFamily="49" charset="0"/>
              </a:rPr>
              <a:t>        </a:t>
            </a:r>
            <a:r>
              <a:rPr lang="en-US" sz="900" b="0" dirty="0">
                <a:solidFill>
                  <a:srgbClr val="569CD6"/>
                </a:solidFill>
                <a:effectLst/>
                <a:latin typeface="Consolas" panose="020B0609020204030204" pitchFamily="49" charset="0"/>
              </a:rPr>
              <a:t>return</a:t>
            </a:r>
            <a:r>
              <a:rPr lang="en-US" sz="900" b="0" dirty="0">
                <a:solidFill>
                  <a:srgbClr val="D4D4D4"/>
                </a:solidFill>
                <a:effectLst/>
                <a:latin typeface="Consolas" panose="020B0609020204030204" pitchFamily="49" charset="0"/>
              </a:rPr>
              <a:t> </a:t>
            </a:r>
            <a:r>
              <a:rPr lang="en-US" sz="900" b="0" dirty="0" err="1">
                <a:solidFill>
                  <a:srgbClr val="569CD6"/>
                </a:solidFill>
                <a:effectLst/>
                <a:latin typeface="Consolas" panose="020B0609020204030204" pitchFamily="49" charset="0"/>
              </a:rPr>
              <a:t>self</a:t>
            </a:r>
            <a:r>
              <a:rPr lang="en-US" sz="900" b="0" dirty="0" err="1">
                <a:solidFill>
                  <a:srgbClr val="D4D4D4"/>
                </a:solidFill>
                <a:effectLst/>
                <a:latin typeface="Consolas" panose="020B0609020204030204" pitchFamily="49" charset="0"/>
              </a:rPr>
              <a:t>.fg_mask</a:t>
            </a:r>
            <a:endParaRPr lang="en-US" sz="900" b="0" dirty="0">
              <a:solidFill>
                <a:srgbClr val="D4D4D4"/>
              </a:solidFill>
              <a:effectLst/>
              <a:latin typeface="Consolas" panose="020B0609020204030204" pitchFamily="49" charset="0"/>
            </a:endParaRPr>
          </a:p>
          <a:p>
            <a:br>
              <a:rPr lang="en-US" sz="900" b="0" dirty="0">
                <a:solidFill>
                  <a:srgbClr val="D4D4D4"/>
                </a:solidFill>
                <a:effectLst/>
                <a:latin typeface="Consolas" panose="020B0609020204030204" pitchFamily="49" charset="0"/>
              </a:rPr>
            </a:br>
            <a:r>
              <a:rPr lang="en-US" sz="900" b="0" dirty="0">
                <a:solidFill>
                  <a:srgbClr val="D4D4D4"/>
                </a:solidFill>
                <a:effectLst/>
                <a:latin typeface="Consolas" panose="020B0609020204030204" pitchFamily="49" charset="0"/>
              </a:rPr>
              <a:t>    </a:t>
            </a:r>
            <a:r>
              <a:rPr lang="en-US" sz="900" b="0" dirty="0">
                <a:solidFill>
                  <a:srgbClr val="569CD6"/>
                </a:solidFill>
                <a:effectLst/>
                <a:latin typeface="Consolas" panose="020B0609020204030204" pitchFamily="49" charset="0"/>
              </a:rPr>
              <a:t>def</a:t>
            </a:r>
            <a:r>
              <a:rPr lang="en-US" sz="900" b="0" dirty="0">
                <a:solidFill>
                  <a:srgbClr val="D4D4D4"/>
                </a:solidFill>
                <a:effectLst/>
                <a:latin typeface="Consolas" panose="020B0609020204030204" pitchFamily="49" charset="0"/>
              </a:rPr>
              <a:t> evaluate(self):</a:t>
            </a:r>
          </a:p>
          <a:p>
            <a:r>
              <a:rPr lang="en-US" sz="900" b="0" dirty="0">
                <a:solidFill>
                  <a:srgbClr val="D4D4D4"/>
                </a:solidFill>
                <a:effectLst/>
                <a:latin typeface="Consolas" panose="020B0609020204030204" pitchFamily="49" charset="0"/>
              </a:rPr>
              <a:t>        </a:t>
            </a:r>
            <a:r>
              <a:rPr lang="en-US" sz="900" b="0" dirty="0" err="1">
                <a:solidFill>
                  <a:srgbClr val="D4D4D4"/>
                </a:solidFill>
                <a:effectLst/>
                <a:latin typeface="Consolas" panose="020B0609020204030204" pitchFamily="49" charset="0"/>
              </a:rPr>
              <a:t>mse_bg</a:t>
            </a:r>
            <a:r>
              <a:rPr lang="en-US" sz="900" b="0" dirty="0">
                <a:solidFill>
                  <a:srgbClr val="D4D4D4"/>
                </a:solidFill>
                <a:effectLst/>
                <a:latin typeface="Consolas" panose="020B0609020204030204" pitchFamily="49" charset="0"/>
              </a:rPr>
              <a:t> = </a:t>
            </a:r>
            <a:r>
              <a:rPr lang="en-US" sz="900" b="0" dirty="0" err="1">
                <a:solidFill>
                  <a:srgbClr val="D4D4D4"/>
                </a:solidFill>
                <a:effectLst/>
                <a:latin typeface="Consolas" panose="020B0609020204030204" pitchFamily="49" charset="0"/>
              </a:rPr>
              <a:t>np.mean</a:t>
            </a:r>
            <a:r>
              <a:rPr lang="en-US" sz="900" b="0" dirty="0">
                <a:solidFill>
                  <a:srgbClr val="D4D4D4"/>
                </a:solidFill>
                <a:effectLst/>
                <a:latin typeface="Consolas" panose="020B0609020204030204" pitchFamily="49" charset="0"/>
              </a:rPr>
              <a:t>((</a:t>
            </a:r>
            <a:r>
              <a:rPr lang="en-US" sz="900" b="0" dirty="0" err="1">
                <a:solidFill>
                  <a:srgbClr val="569CD6"/>
                </a:solidFill>
                <a:effectLst/>
                <a:latin typeface="Consolas" panose="020B0609020204030204" pitchFamily="49" charset="0"/>
              </a:rPr>
              <a:t>self</a:t>
            </a:r>
            <a:r>
              <a:rPr lang="en-US" sz="900" b="0" dirty="0" err="1">
                <a:solidFill>
                  <a:srgbClr val="D4D4D4"/>
                </a:solidFill>
                <a:effectLst/>
                <a:latin typeface="Consolas" panose="020B0609020204030204" pitchFamily="49" charset="0"/>
              </a:rPr>
              <a:t>.true_bg</a:t>
            </a:r>
            <a:r>
              <a:rPr lang="en-US" sz="900" b="0" dirty="0">
                <a:solidFill>
                  <a:srgbClr val="D4D4D4"/>
                </a:solidFill>
                <a:effectLst/>
                <a:latin typeface="Consolas" panose="020B0609020204030204" pitchFamily="49" charset="0"/>
              </a:rPr>
              <a:t> - </a:t>
            </a:r>
            <a:r>
              <a:rPr lang="en-US" sz="900" b="0" dirty="0" err="1">
                <a:solidFill>
                  <a:srgbClr val="569CD6"/>
                </a:solidFill>
                <a:effectLst/>
                <a:latin typeface="Consolas" panose="020B0609020204030204" pitchFamily="49" charset="0"/>
              </a:rPr>
              <a:t>self</a:t>
            </a:r>
            <a:r>
              <a:rPr lang="en-US" sz="900" b="0" dirty="0" err="1">
                <a:solidFill>
                  <a:srgbClr val="D4D4D4"/>
                </a:solidFill>
                <a:effectLst/>
                <a:latin typeface="Consolas" panose="020B0609020204030204" pitchFamily="49" charset="0"/>
              </a:rPr>
              <a:t>.mean</a:t>
            </a:r>
            <a:r>
              <a:rPr lang="en-US" sz="900" b="0" dirty="0">
                <a:solidFill>
                  <a:srgbClr val="D4D4D4"/>
                </a:solidFill>
                <a:effectLst/>
                <a:latin typeface="Consolas" panose="020B0609020204030204" pitchFamily="49" charset="0"/>
              </a:rPr>
              <a:t>) ** </a:t>
            </a:r>
            <a:r>
              <a:rPr lang="en-US" sz="900" b="0" dirty="0">
                <a:solidFill>
                  <a:srgbClr val="B5CEA8"/>
                </a:solidFill>
                <a:effectLst/>
                <a:latin typeface="Consolas" panose="020B0609020204030204" pitchFamily="49" charset="0"/>
              </a:rPr>
              <a:t>2</a:t>
            </a:r>
            <a:r>
              <a:rPr lang="en-US" sz="900" b="0" dirty="0">
                <a:solidFill>
                  <a:srgbClr val="D4D4D4"/>
                </a:solidFill>
                <a:effectLst/>
                <a:latin typeface="Consolas" panose="020B0609020204030204" pitchFamily="49" charset="0"/>
              </a:rPr>
              <a:t>)</a:t>
            </a:r>
          </a:p>
          <a:p>
            <a:r>
              <a:rPr lang="en-US" sz="900" b="0" dirty="0">
                <a:solidFill>
                  <a:srgbClr val="D4D4D4"/>
                </a:solidFill>
                <a:effectLst/>
                <a:latin typeface="Consolas" panose="020B0609020204030204" pitchFamily="49" charset="0"/>
              </a:rPr>
              <a:t>        </a:t>
            </a:r>
            <a:r>
              <a:rPr lang="en-US" sz="900" b="0" dirty="0" err="1">
                <a:solidFill>
                  <a:srgbClr val="D4D4D4"/>
                </a:solidFill>
                <a:effectLst/>
                <a:latin typeface="Consolas" panose="020B0609020204030204" pitchFamily="49" charset="0"/>
              </a:rPr>
              <a:t>max_val_bg</a:t>
            </a:r>
            <a:r>
              <a:rPr lang="en-US" sz="900" b="0" dirty="0">
                <a:solidFill>
                  <a:srgbClr val="D4D4D4"/>
                </a:solidFill>
                <a:effectLst/>
                <a:latin typeface="Consolas" panose="020B0609020204030204" pitchFamily="49" charset="0"/>
              </a:rPr>
              <a:t> = </a:t>
            </a:r>
            <a:r>
              <a:rPr lang="en-US" sz="900" b="0" dirty="0" err="1">
                <a:solidFill>
                  <a:srgbClr val="D4D4D4"/>
                </a:solidFill>
                <a:effectLst/>
                <a:latin typeface="Consolas" panose="020B0609020204030204" pitchFamily="49" charset="0"/>
              </a:rPr>
              <a:t>np.max</a:t>
            </a:r>
            <a:r>
              <a:rPr lang="en-US" sz="900" b="0" dirty="0">
                <a:solidFill>
                  <a:srgbClr val="D4D4D4"/>
                </a:solidFill>
                <a:effectLst/>
                <a:latin typeface="Consolas" panose="020B0609020204030204" pitchFamily="49" charset="0"/>
              </a:rPr>
              <a:t>((</a:t>
            </a:r>
            <a:r>
              <a:rPr lang="en-US" sz="900" b="0" dirty="0" err="1">
                <a:solidFill>
                  <a:srgbClr val="569CD6"/>
                </a:solidFill>
                <a:effectLst/>
                <a:latin typeface="Consolas" panose="020B0609020204030204" pitchFamily="49" charset="0"/>
              </a:rPr>
              <a:t>self</a:t>
            </a:r>
            <a:r>
              <a:rPr lang="en-US" sz="900" b="0" dirty="0" err="1">
                <a:solidFill>
                  <a:srgbClr val="D4D4D4"/>
                </a:solidFill>
                <a:effectLst/>
                <a:latin typeface="Consolas" panose="020B0609020204030204" pitchFamily="49" charset="0"/>
              </a:rPr>
              <a:t>.true_bg.max</a:t>
            </a:r>
            <a:r>
              <a:rPr lang="en-US" sz="900" b="0" dirty="0">
                <a:solidFill>
                  <a:srgbClr val="D4D4D4"/>
                </a:solidFill>
                <a:effectLst/>
                <a:latin typeface="Consolas" panose="020B0609020204030204" pitchFamily="49" charset="0"/>
              </a:rPr>
              <a:t>(), </a:t>
            </a:r>
            <a:r>
              <a:rPr lang="en-US" sz="900" b="0" dirty="0" err="1">
                <a:solidFill>
                  <a:srgbClr val="569CD6"/>
                </a:solidFill>
                <a:effectLst/>
                <a:latin typeface="Consolas" panose="020B0609020204030204" pitchFamily="49" charset="0"/>
              </a:rPr>
              <a:t>self</a:t>
            </a:r>
            <a:r>
              <a:rPr lang="en-US" sz="900" b="0" dirty="0" err="1">
                <a:solidFill>
                  <a:srgbClr val="D4D4D4"/>
                </a:solidFill>
                <a:effectLst/>
                <a:latin typeface="Consolas" panose="020B0609020204030204" pitchFamily="49" charset="0"/>
              </a:rPr>
              <a:t>.mean.max</a:t>
            </a:r>
            <a:r>
              <a:rPr lang="en-US" sz="900" b="0" dirty="0">
                <a:solidFill>
                  <a:srgbClr val="D4D4D4"/>
                </a:solidFill>
                <a:effectLst/>
                <a:latin typeface="Consolas" panose="020B0609020204030204" pitchFamily="49" charset="0"/>
              </a:rPr>
              <a:t>()))</a:t>
            </a:r>
          </a:p>
          <a:p>
            <a:r>
              <a:rPr lang="en-US" sz="900" b="0" dirty="0">
                <a:solidFill>
                  <a:srgbClr val="D4D4D4"/>
                </a:solidFill>
                <a:effectLst/>
                <a:latin typeface="Consolas" panose="020B0609020204030204" pitchFamily="49" charset="0"/>
              </a:rPr>
              <a:t>        </a:t>
            </a:r>
            <a:r>
              <a:rPr lang="en-US" sz="900" b="0" dirty="0" err="1">
                <a:solidFill>
                  <a:srgbClr val="D4D4D4"/>
                </a:solidFill>
                <a:effectLst/>
                <a:latin typeface="Consolas" panose="020B0609020204030204" pitchFamily="49" charset="0"/>
              </a:rPr>
              <a:t>score_bg</a:t>
            </a:r>
            <a:r>
              <a:rPr lang="en-US" sz="900" b="0" dirty="0">
                <a:solidFill>
                  <a:srgbClr val="D4D4D4"/>
                </a:solidFill>
                <a:effectLst/>
                <a:latin typeface="Consolas" panose="020B0609020204030204" pitchFamily="49" charset="0"/>
              </a:rPr>
              <a:t> = </a:t>
            </a:r>
            <a:r>
              <a:rPr lang="en-US" sz="900" b="0" dirty="0">
                <a:solidFill>
                  <a:srgbClr val="B5CEA8"/>
                </a:solidFill>
                <a:effectLst/>
                <a:latin typeface="Consolas" panose="020B0609020204030204" pitchFamily="49" charset="0"/>
              </a:rPr>
              <a:t>1</a:t>
            </a:r>
            <a:r>
              <a:rPr lang="en-US" sz="900" b="0" dirty="0">
                <a:solidFill>
                  <a:srgbClr val="D4D4D4"/>
                </a:solidFill>
                <a:effectLst/>
                <a:latin typeface="Consolas" panose="020B0609020204030204" pitchFamily="49" charset="0"/>
              </a:rPr>
              <a:t> - </a:t>
            </a:r>
            <a:r>
              <a:rPr lang="en-US" sz="900" b="0" dirty="0" err="1">
                <a:solidFill>
                  <a:srgbClr val="D4D4D4"/>
                </a:solidFill>
                <a:effectLst/>
                <a:latin typeface="Consolas" panose="020B0609020204030204" pitchFamily="49" charset="0"/>
              </a:rPr>
              <a:t>np.sqrt</a:t>
            </a:r>
            <a:r>
              <a:rPr lang="en-US" sz="900" b="0" dirty="0">
                <a:solidFill>
                  <a:srgbClr val="D4D4D4"/>
                </a:solidFill>
                <a:effectLst/>
                <a:latin typeface="Consolas" panose="020B0609020204030204" pitchFamily="49" charset="0"/>
              </a:rPr>
              <a:t>((</a:t>
            </a:r>
            <a:r>
              <a:rPr lang="en-US" sz="900" b="0" dirty="0" err="1">
                <a:solidFill>
                  <a:srgbClr val="D4D4D4"/>
                </a:solidFill>
                <a:effectLst/>
                <a:latin typeface="Consolas" panose="020B0609020204030204" pitchFamily="49" charset="0"/>
              </a:rPr>
              <a:t>mse_bg</a:t>
            </a:r>
            <a:r>
              <a:rPr lang="en-US" sz="900" b="0" dirty="0">
                <a:solidFill>
                  <a:srgbClr val="D4D4D4"/>
                </a:solidFill>
                <a:effectLst/>
                <a:latin typeface="Consolas" panose="020B0609020204030204" pitchFamily="49" charset="0"/>
              </a:rPr>
              <a:t> / (</a:t>
            </a:r>
            <a:r>
              <a:rPr lang="en-US" sz="900" b="0" dirty="0" err="1">
                <a:solidFill>
                  <a:srgbClr val="D4D4D4"/>
                </a:solidFill>
                <a:effectLst/>
                <a:latin typeface="Consolas" panose="020B0609020204030204" pitchFamily="49" charset="0"/>
              </a:rPr>
              <a:t>max_val_bg</a:t>
            </a:r>
            <a:r>
              <a:rPr lang="en-US" sz="900" b="0" dirty="0">
                <a:solidFill>
                  <a:srgbClr val="D4D4D4"/>
                </a:solidFill>
                <a:effectLst/>
                <a:latin typeface="Consolas" panose="020B0609020204030204" pitchFamily="49" charset="0"/>
              </a:rPr>
              <a:t> ** </a:t>
            </a:r>
            <a:r>
              <a:rPr lang="en-US" sz="900" b="0" dirty="0">
                <a:solidFill>
                  <a:srgbClr val="B5CEA8"/>
                </a:solidFill>
                <a:effectLst/>
                <a:latin typeface="Consolas" panose="020B0609020204030204" pitchFamily="49" charset="0"/>
              </a:rPr>
              <a:t>2</a:t>
            </a:r>
            <a:r>
              <a:rPr lang="en-US" sz="900" b="0" dirty="0">
                <a:solidFill>
                  <a:srgbClr val="D4D4D4"/>
                </a:solidFill>
                <a:effectLst/>
                <a:latin typeface="Consolas" panose="020B0609020204030204" pitchFamily="49" charset="0"/>
              </a:rPr>
              <a:t>)))</a:t>
            </a:r>
          </a:p>
          <a:p>
            <a:br>
              <a:rPr lang="en-US" sz="900" b="0" dirty="0">
                <a:solidFill>
                  <a:srgbClr val="D4D4D4"/>
                </a:solidFill>
                <a:effectLst/>
                <a:latin typeface="Consolas" panose="020B0609020204030204" pitchFamily="49" charset="0"/>
              </a:rPr>
            </a:br>
            <a:r>
              <a:rPr lang="en-US" sz="900" b="0" dirty="0">
                <a:solidFill>
                  <a:srgbClr val="D4D4D4"/>
                </a:solidFill>
                <a:effectLst/>
                <a:latin typeface="Consolas" panose="020B0609020204030204" pitchFamily="49" charset="0"/>
              </a:rPr>
              <a:t>        </a:t>
            </a:r>
            <a:r>
              <a:rPr lang="en-US" sz="900" b="0" dirty="0" err="1">
                <a:solidFill>
                  <a:srgbClr val="D4D4D4"/>
                </a:solidFill>
                <a:effectLst/>
                <a:latin typeface="Consolas" panose="020B0609020204030204" pitchFamily="49" charset="0"/>
              </a:rPr>
              <a:t>mse_fg</a:t>
            </a:r>
            <a:r>
              <a:rPr lang="en-US" sz="900" b="0" dirty="0">
                <a:solidFill>
                  <a:srgbClr val="D4D4D4"/>
                </a:solidFill>
                <a:effectLst/>
                <a:latin typeface="Consolas" panose="020B0609020204030204" pitchFamily="49" charset="0"/>
              </a:rPr>
              <a:t> = </a:t>
            </a:r>
            <a:r>
              <a:rPr lang="en-US" sz="900" b="0" dirty="0" err="1">
                <a:solidFill>
                  <a:srgbClr val="D4D4D4"/>
                </a:solidFill>
                <a:effectLst/>
                <a:latin typeface="Consolas" panose="020B0609020204030204" pitchFamily="49" charset="0"/>
              </a:rPr>
              <a:t>np.mean</a:t>
            </a:r>
            <a:r>
              <a:rPr lang="en-US" sz="900" b="0" dirty="0">
                <a:solidFill>
                  <a:srgbClr val="D4D4D4"/>
                </a:solidFill>
                <a:effectLst/>
                <a:latin typeface="Consolas" panose="020B0609020204030204" pitchFamily="49" charset="0"/>
              </a:rPr>
              <a:t>((</a:t>
            </a:r>
            <a:r>
              <a:rPr lang="en-US" sz="900" b="0" dirty="0" err="1">
                <a:solidFill>
                  <a:srgbClr val="569CD6"/>
                </a:solidFill>
                <a:effectLst/>
                <a:latin typeface="Consolas" panose="020B0609020204030204" pitchFamily="49" charset="0"/>
              </a:rPr>
              <a:t>self</a:t>
            </a:r>
            <a:r>
              <a:rPr lang="en-US" sz="900" b="0" dirty="0" err="1">
                <a:solidFill>
                  <a:srgbClr val="D4D4D4"/>
                </a:solidFill>
                <a:effectLst/>
                <a:latin typeface="Consolas" panose="020B0609020204030204" pitchFamily="49" charset="0"/>
              </a:rPr>
              <a:t>.true_fg_mask</a:t>
            </a:r>
            <a:r>
              <a:rPr lang="en-US" sz="900" b="0" dirty="0">
                <a:solidFill>
                  <a:srgbClr val="D4D4D4"/>
                </a:solidFill>
                <a:effectLst/>
                <a:latin typeface="Consolas" panose="020B0609020204030204" pitchFamily="49" charset="0"/>
              </a:rPr>
              <a:t> - </a:t>
            </a:r>
            <a:r>
              <a:rPr lang="en-US" sz="900" b="0" dirty="0" err="1">
                <a:solidFill>
                  <a:srgbClr val="569CD6"/>
                </a:solidFill>
                <a:effectLst/>
                <a:latin typeface="Consolas" panose="020B0609020204030204" pitchFamily="49" charset="0"/>
              </a:rPr>
              <a:t>self</a:t>
            </a:r>
            <a:r>
              <a:rPr lang="en-US" sz="900" b="0" dirty="0" err="1">
                <a:solidFill>
                  <a:srgbClr val="D4D4D4"/>
                </a:solidFill>
                <a:effectLst/>
                <a:latin typeface="Consolas" panose="020B0609020204030204" pitchFamily="49" charset="0"/>
              </a:rPr>
              <a:t>.fg_mask</a:t>
            </a:r>
            <a:r>
              <a:rPr lang="en-US" sz="900" b="0" dirty="0">
                <a:solidFill>
                  <a:srgbClr val="D4D4D4"/>
                </a:solidFill>
                <a:effectLst/>
                <a:latin typeface="Consolas" panose="020B0609020204030204" pitchFamily="49" charset="0"/>
              </a:rPr>
              <a:t>) ** </a:t>
            </a:r>
            <a:r>
              <a:rPr lang="en-US" sz="900" b="0" dirty="0">
                <a:solidFill>
                  <a:srgbClr val="B5CEA8"/>
                </a:solidFill>
                <a:effectLst/>
                <a:latin typeface="Consolas" panose="020B0609020204030204" pitchFamily="49" charset="0"/>
              </a:rPr>
              <a:t>2</a:t>
            </a:r>
            <a:r>
              <a:rPr lang="en-US" sz="900" b="0" dirty="0">
                <a:solidFill>
                  <a:srgbClr val="D4D4D4"/>
                </a:solidFill>
                <a:effectLst/>
                <a:latin typeface="Consolas" panose="020B0609020204030204" pitchFamily="49" charset="0"/>
              </a:rPr>
              <a:t>)</a:t>
            </a:r>
          </a:p>
          <a:p>
            <a:r>
              <a:rPr lang="en-US" sz="900" b="0" dirty="0">
                <a:solidFill>
                  <a:srgbClr val="D4D4D4"/>
                </a:solidFill>
                <a:effectLst/>
                <a:latin typeface="Consolas" panose="020B0609020204030204" pitchFamily="49" charset="0"/>
              </a:rPr>
              <a:t>        </a:t>
            </a:r>
            <a:r>
              <a:rPr lang="en-US" sz="900" b="0" dirty="0" err="1">
                <a:solidFill>
                  <a:srgbClr val="D4D4D4"/>
                </a:solidFill>
                <a:effectLst/>
                <a:latin typeface="Consolas" panose="020B0609020204030204" pitchFamily="49" charset="0"/>
              </a:rPr>
              <a:t>max_val_fg</a:t>
            </a:r>
            <a:r>
              <a:rPr lang="en-US" sz="900" b="0" dirty="0">
                <a:solidFill>
                  <a:srgbClr val="D4D4D4"/>
                </a:solidFill>
                <a:effectLst/>
                <a:latin typeface="Consolas" panose="020B0609020204030204" pitchFamily="49" charset="0"/>
              </a:rPr>
              <a:t> = </a:t>
            </a:r>
            <a:r>
              <a:rPr lang="en-US" sz="900" b="0" dirty="0" err="1">
                <a:solidFill>
                  <a:srgbClr val="D4D4D4"/>
                </a:solidFill>
                <a:effectLst/>
                <a:latin typeface="Consolas" panose="020B0609020204030204" pitchFamily="49" charset="0"/>
              </a:rPr>
              <a:t>np.max</a:t>
            </a:r>
            <a:r>
              <a:rPr lang="en-US" sz="900" b="0" dirty="0">
                <a:solidFill>
                  <a:srgbClr val="D4D4D4"/>
                </a:solidFill>
                <a:effectLst/>
                <a:latin typeface="Consolas" panose="020B0609020204030204" pitchFamily="49" charset="0"/>
              </a:rPr>
              <a:t>((</a:t>
            </a:r>
            <a:r>
              <a:rPr lang="en-US" sz="900" b="0" dirty="0" err="1">
                <a:solidFill>
                  <a:srgbClr val="569CD6"/>
                </a:solidFill>
                <a:effectLst/>
                <a:latin typeface="Consolas" panose="020B0609020204030204" pitchFamily="49" charset="0"/>
              </a:rPr>
              <a:t>self</a:t>
            </a:r>
            <a:r>
              <a:rPr lang="en-US" sz="900" b="0" dirty="0" err="1">
                <a:solidFill>
                  <a:srgbClr val="D4D4D4"/>
                </a:solidFill>
                <a:effectLst/>
                <a:latin typeface="Consolas" panose="020B0609020204030204" pitchFamily="49" charset="0"/>
              </a:rPr>
              <a:t>.true_fg_mask.max</a:t>
            </a:r>
            <a:r>
              <a:rPr lang="en-US" sz="900" b="0" dirty="0">
                <a:solidFill>
                  <a:srgbClr val="D4D4D4"/>
                </a:solidFill>
                <a:effectLst/>
                <a:latin typeface="Consolas" panose="020B0609020204030204" pitchFamily="49" charset="0"/>
              </a:rPr>
              <a:t>(), </a:t>
            </a:r>
            <a:r>
              <a:rPr lang="en-US" sz="900" b="0" dirty="0" err="1">
                <a:solidFill>
                  <a:srgbClr val="569CD6"/>
                </a:solidFill>
                <a:effectLst/>
                <a:latin typeface="Consolas" panose="020B0609020204030204" pitchFamily="49" charset="0"/>
              </a:rPr>
              <a:t>self</a:t>
            </a:r>
            <a:r>
              <a:rPr lang="en-US" sz="900" b="0" dirty="0" err="1">
                <a:solidFill>
                  <a:srgbClr val="D4D4D4"/>
                </a:solidFill>
                <a:effectLst/>
                <a:latin typeface="Consolas" panose="020B0609020204030204" pitchFamily="49" charset="0"/>
              </a:rPr>
              <a:t>.fg_mask.max</a:t>
            </a:r>
            <a:r>
              <a:rPr lang="en-US" sz="900" b="0" dirty="0">
                <a:solidFill>
                  <a:srgbClr val="D4D4D4"/>
                </a:solidFill>
                <a:effectLst/>
                <a:latin typeface="Consolas" panose="020B0609020204030204" pitchFamily="49" charset="0"/>
              </a:rPr>
              <a:t>()))</a:t>
            </a:r>
          </a:p>
          <a:p>
            <a:r>
              <a:rPr lang="en-US" sz="900" b="0" dirty="0">
                <a:solidFill>
                  <a:srgbClr val="D4D4D4"/>
                </a:solidFill>
                <a:effectLst/>
                <a:latin typeface="Consolas" panose="020B0609020204030204" pitchFamily="49" charset="0"/>
              </a:rPr>
              <a:t>        </a:t>
            </a:r>
            <a:r>
              <a:rPr lang="en-US" sz="900" b="0" dirty="0">
                <a:solidFill>
                  <a:srgbClr val="6A9955"/>
                </a:solidFill>
                <a:effectLst/>
                <a:latin typeface="Consolas" panose="020B0609020204030204" pitchFamily="49" charset="0"/>
              </a:rPr>
              <a:t># considering </a:t>
            </a:r>
            <a:r>
              <a:rPr lang="en-US" sz="900" b="0" dirty="0" err="1">
                <a:solidFill>
                  <a:srgbClr val="6A9955"/>
                </a:solidFill>
                <a:effectLst/>
                <a:latin typeface="Consolas" panose="020B0609020204030204" pitchFamily="49" charset="0"/>
              </a:rPr>
              <a:t>fg</a:t>
            </a:r>
            <a:r>
              <a:rPr lang="en-US" sz="900" b="0" dirty="0">
                <a:solidFill>
                  <a:srgbClr val="6A9955"/>
                </a:solidFill>
                <a:effectLst/>
                <a:latin typeface="Consolas" panose="020B0609020204030204" pitchFamily="49" charset="0"/>
              </a:rPr>
              <a:t> is only a very small part of the image, so we add a scale factor to make the score more reasonable</a:t>
            </a:r>
            <a:endParaRPr lang="en-US" sz="900" b="0" dirty="0">
              <a:solidFill>
                <a:srgbClr val="D4D4D4"/>
              </a:solidFill>
              <a:effectLst/>
              <a:latin typeface="Consolas" panose="020B0609020204030204" pitchFamily="49" charset="0"/>
            </a:endParaRPr>
          </a:p>
          <a:p>
            <a:r>
              <a:rPr lang="en-US" sz="900" b="0" dirty="0">
                <a:solidFill>
                  <a:srgbClr val="D4D4D4"/>
                </a:solidFill>
                <a:effectLst/>
                <a:latin typeface="Consolas" panose="020B0609020204030204" pitchFamily="49" charset="0"/>
              </a:rPr>
              <a:t>        factor = </a:t>
            </a:r>
            <a:r>
              <a:rPr lang="en-US" sz="900" b="0" dirty="0">
                <a:solidFill>
                  <a:srgbClr val="B5CEA8"/>
                </a:solidFill>
                <a:effectLst/>
                <a:latin typeface="Consolas" panose="020B0609020204030204" pitchFamily="49" charset="0"/>
              </a:rPr>
              <a:t>100</a:t>
            </a:r>
            <a:endParaRPr lang="en-US" sz="900" b="0" dirty="0">
              <a:solidFill>
                <a:srgbClr val="D4D4D4"/>
              </a:solidFill>
              <a:effectLst/>
              <a:latin typeface="Consolas" panose="020B0609020204030204" pitchFamily="49" charset="0"/>
            </a:endParaRPr>
          </a:p>
          <a:p>
            <a:r>
              <a:rPr lang="en-US" sz="900" b="0" dirty="0">
                <a:solidFill>
                  <a:srgbClr val="D4D4D4"/>
                </a:solidFill>
                <a:effectLst/>
                <a:latin typeface="Consolas" panose="020B0609020204030204" pitchFamily="49" charset="0"/>
              </a:rPr>
              <a:t>        </a:t>
            </a:r>
            <a:r>
              <a:rPr lang="en-US" sz="900" b="0" dirty="0" err="1">
                <a:solidFill>
                  <a:srgbClr val="D4D4D4"/>
                </a:solidFill>
                <a:effectLst/>
                <a:latin typeface="Consolas" panose="020B0609020204030204" pitchFamily="49" charset="0"/>
              </a:rPr>
              <a:t>score_fg</a:t>
            </a:r>
            <a:r>
              <a:rPr lang="en-US" sz="900" b="0" dirty="0">
                <a:solidFill>
                  <a:srgbClr val="D4D4D4"/>
                </a:solidFill>
                <a:effectLst/>
                <a:latin typeface="Consolas" panose="020B0609020204030204" pitchFamily="49" charset="0"/>
              </a:rPr>
              <a:t> = </a:t>
            </a:r>
            <a:r>
              <a:rPr lang="en-US" sz="900" b="0" dirty="0">
                <a:solidFill>
                  <a:srgbClr val="B5CEA8"/>
                </a:solidFill>
                <a:effectLst/>
                <a:latin typeface="Consolas" panose="020B0609020204030204" pitchFamily="49" charset="0"/>
              </a:rPr>
              <a:t>1</a:t>
            </a:r>
            <a:r>
              <a:rPr lang="en-US" sz="900" b="0" dirty="0">
                <a:solidFill>
                  <a:srgbClr val="D4D4D4"/>
                </a:solidFill>
                <a:effectLst/>
                <a:latin typeface="Consolas" panose="020B0609020204030204" pitchFamily="49" charset="0"/>
              </a:rPr>
              <a:t> - </a:t>
            </a:r>
            <a:r>
              <a:rPr lang="en-US" sz="900" b="0" dirty="0" err="1">
                <a:solidFill>
                  <a:srgbClr val="D4D4D4"/>
                </a:solidFill>
                <a:effectLst/>
                <a:latin typeface="Consolas" panose="020B0609020204030204" pitchFamily="49" charset="0"/>
              </a:rPr>
              <a:t>np.sqrt</a:t>
            </a:r>
            <a:r>
              <a:rPr lang="en-US" sz="900" b="0" dirty="0">
                <a:solidFill>
                  <a:srgbClr val="D4D4D4"/>
                </a:solidFill>
                <a:effectLst/>
                <a:latin typeface="Consolas" panose="020B0609020204030204" pitchFamily="49" charset="0"/>
              </a:rPr>
              <a:t>((</a:t>
            </a:r>
            <a:r>
              <a:rPr lang="en-US" sz="900" b="0" dirty="0" err="1">
                <a:solidFill>
                  <a:srgbClr val="D4D4D4"/>
                </a:solidFill>
                <a:effectLst/>
                <a:latin typeface="Consolas" panose="020B0609020204030204" pitchFamily="49" charset="0"/>
              </a:rPr>
              <a:t>mse_fg</a:t>
            </a:r>
            <a:r>
              <a:rPr lang="en-US" sz="900" b="0" dirty="0">
                <a:solidFill>
                  <a:srgbClr val="D4D4D4"/>
                </a:solidFill>
                <a:effectLst/>
                <a:latin typeface="Consolas" panose="020B0609020204030204" pitchFamily="49" charset="0"/>
              </a:rPr>
              <a:t> / (</a:t>
            </a:r>
            <a:r>
              <a:rPr lang="en-US" sz="900" b="0" dirty="0" err="1">
                <a:solidFill>
                  <a:srgbClr val="D4D4D4"/>
                </a:solidFill>
                <a:effectLst/>
                <a:latin typeface="Consolas" panose="020B0609020204030204" pitchFamily="49" charset="0"/>
              </a:rPr>
              <a:t>max_val_fg</a:t>
            </a:r>
            <a:r>
              <a:rPr lang="en-US" sz="900" b="0" dirty="0">
                <a:solidFill>
                  <a:srgbClr val="D4D4D4"/>
                </a:solidFill>
                <a:effectLst/>
                <a:latin typeface="Consolas" panose="020B0609020204030204" pitchFamily="49" charset="0"/>
              </a:rPr>
              <a:t> ** </a:t>
            </a:r>
            <a:r>
              <a:rPr lang="en-US" sz="900" b="0" dirty="0">
                <a:solidFill>
                  <a:srgbClr val="B5CEA8"/>
                </a:solidFill>
                <a:effectLst/>
                <a:latin typeface="Consolas" panose="020B0609020204030204" pitchFamily="49" charset="0"/>
              </a:rPr>
              <a:t>2</a:t>
            </a:r>
            <a:r>
              <a:rPr lang="en-US" sz="900" b="0" dirty="0">
                <a:solidFill>
                  <a:srgbClr val="D4D4D4"/>
                </a:solidFill>
                <a:effectLst/>
                <a:latin typeface="Consolas" panose="020B0609020204030204" pitchFamily="49" charset="0"/>
              </a:rPr>
              <a:t>)))*factor</a:t>
            </a:r>
          </a:p>
          <a:p>
            <a:br>
              <a:rPr lang="en-US" sz="900" b="0" dirty="0">
                <a:solidFill>
                  <a:srgbClr val="D4D4D4"/>
                </a:solidFill>
                <a:effectLst/>
                <a:latin typeface="Consolas" panose="020B0609020204030204" pitchFamily="49" charset="0"/>
              </a:rPr>
            </a:br>
            <a:r>
              <a:rPr lang="en-US" sz="900" b="0" dirty="0">
                <a:solidFill>
                  <a:srgbClr val="D4D4D4"/>
                </a:solidFill>
                <a:effectLst/>
                <a:latin typeface="Consolas" panose="020B0609020204030204" pitchFamily="49" charset="0"/>
              </a:rPr>
              <a:t>        </a:t>
            </a:r>
            <a:r>
              <a:rPr lang="en-US" sz="900" b="0" dirty="0">
                <a:solidFill>
                  <a:srgbClr val="569CD6"/>
                </a:solidFill>
                <a:effectLst/>
                <a:latin typeface="Consolas" panose="020B0609020204030204" pitchFamily="49" charset="0"/>
              </a:rPr>
              <a:t>return</a:t>
            </a:r>
            <a:r>
              <a:rPr lang="en-US" sz="900" b="0" dirty="0">
                <a:solidFill>
                  <a:srgbClr val="D4D4D4"/>
                </a:solidFill>
                <a:effectLst/>
                <a:latin typeface="Consolas" panose="020B0609020204030204" pitchFamily="49" charset="0"/>
              </a:rPr>
              <a:t> </a:t>
            </a:r>
            <a:r>
              <a:rPr lang="en-US" sz="900" b="0" dirty="0" err="1">
                <a:solidFill>
                  <a:srgbClr val="D4D4D4"/>
                </a:solidFill>
                <a:effectLst/>
                <a:latin typeface="Consolas" panose="020B0609020204030204" pitchFamily="49" charset="0"/>
              </a:rPr>
              <a:t>score_bg</a:t>
            </a:r>
            <a:r>
              <a:rPr lang="en-US" sz="900" b="0" dirty="0">
                <a:solidFill>
                  <a:srgbClr val="D4D4D4"/>
                </a:solidFill>
                <a:effectLst/>
                <a:latin typeface="Consolas" panose="020B0609020204030204" pitchFamily="49" charset="0"/>
              </a:rPr>
              <a:t>, </a:t>
            </a:r>
            <a:r>
              <a:rPr lang="en-US" sz="900" b="0" dirty="0" err="1">
                <a:solidFill>
                  <a:srgbClr val="D4D4D4"/>
                </a:solidFill>
                <a:effectLst/>
                <a:latin typeface="Consolas" panose="020B0609020204030204" pitchFamily="49" charset="0"/>
              </a:rPr>
              <a:t>score_fg</a:t>
            </a:r>
            <a:endParaRPr lang="en-US" sz="900" b="0" dirty="0">
              <a:solidFill>
                <a:srgbClr val="D4D4D4"/>
              </a:solidFill>
              <a:effectLst/>
              <a:latin typeface="Consolas" panose="020B0609020204030204" pitchFamily="49" charset="0"/>
            </a:endParaRPr>
          </a:p>
          <a:p>
            <a:br>
              <a:rPr lang="en-US" sz="900" b="0" dirty="0">
                <a:solidFill>
                  <a:srgbClr val="D4D4D4"/>
                </a:solidFill>
                <a:effectLst/>
                <a:latin typeface="Consolas" panose="020B0609020204030204" pitchFamily="49" charset="0"/>
              </a:rPr>
            </a:br>
            <a:r>
              <a:rPr lang="en-US" sz="900" b="0" dirty="0">
                <a:solidFill>
                  <a:srgbClr val="D4D4D4"/>
                </a:solidFill>
                <a:effectLst/>
                <a:latin typeface="Consolas" panose="020B0609020204030204" pitchFamily="49" charset="0"/>
              </a:rPr>
              <a:t>    </a:t>
            </a:r>
            <a:r>
              <a:rPr lang="en-US" sz="900" b="0" dirty="0">
                <a:solidFill>
                  <a:srgbClr val="6A9955"/>
                </a:solidFill>
                <a:effectLst/>
                <a:latin typeface="Consolas" panose="020B0609020204030204" pitchFamily="49" charset="0"/>
              </a:rPr>
              <a:t># Update the model with the current frame</a:t>
            </a:r>
            <a:endParaRPr lang="en-US" sz="900" b="0" dirty="0">
              <a:solidFill>
                <a:srgbClr val="D4D4D4"/>
              </a:solidFill>
              <a:effectLst/>
              <a:latin typeface="Consolas" panose="020B0609020204030204" pitchFamily="49" charset="0"/>
            </a:endParaRPr>
          </a:p>
          <a:p>
            <a:r>
              <a:rPr lang="en-US" sz="900" b="0" dirty="0">
                <a:solidFill>
                  <a:srgbClr val="D4D4D4"/>
                </a:solidFill>
                <a:effectLst/>
                <a:latin typeface="Consolas" panose="020B0609020204030204" pitchFamily="49" charset="0"/>
              </a:rPr>
              <a:t>    </a:t>
            </a:r>
            <a:r>
              <a:rPr lang="en-US" sz="900" b="0" dirty="0">
                <a:solidFill>
                  <a:srgbClr val="569CD6"/>
                </a:solidFill>
                <a:effectLst/>
                <a:latin typeface="Consolas" panose="020B0609020204030204" pitchFamily="49" charset="0"/>
              </a:rPr>
              <a:t>def</a:t>
            </a:r>
            <a:r>
              <a:rPr lang="en-US" sz="900" b="0" dirty="0">
                <a:solidFill>
                  <a:srgbClr val="D4D4D4"/>
                </a:solidFill>
                <a:effectLst/>
                <a:latin typeface="Consolas" panose="020B0609020204030204" pitchFamily="49" charset="0"/>
              </a:rPr>
              <a:t> update(self, </a:t>
            </a:r>
            <a:r>
              <a:rPr lang="en-US" sz="900" b="0" dirty="0" err="1">
                <a:solidFill>
                  <a:srgbClr val="D4D4D4"/>
                </a:solidFill>
                <a:effectLst/>
                <a:latin typeface="Consolas" panose="020B0609020204030204" pitchFamily="49" charset="0"/>
              </a:rPr>
              <a:t>current_frame</a:t>
            </a:r>
            <a:r>
              <a:rPr lang="en-US" sz="900" b="0" dirty="0">
                <a:solidFill>
                  <a:srgbClr val="D4D4D4"/>
                </a:solidFill>
                <a:effectLst/>
                <a:latin typeface="Consolas" panose="020B0609020204030204" pitchFamily="49" charset="0"/>
              </a:rPr>
              <a:t>):</a:t>
            </a:r>
          </a:p>
          <a:p>
            <a:r>
              <a:rPr lang="en-US" sz="900" b="0" dirty="0">
                <a:solidFill>
                  <a:srgbClr val="D4D4D4"/>
                </a:solidFill>
                <a:effectLst/>
                <a:latin typeface="Consolas" panose="020B0609020204030204" pitchFamily="49" charset="0"/>
              </a:rPr>
              <a:t>        </a:t>
            </a:r>
            <a:r>
              <a:rPr lang="en-US" sz="900" b="0" dirty="0" err="1">
                <a:solidFill>
                  <a:srgbClr val="D4D4D4"/>
                </a:solidFill>
                <a:effectLst/>
                <a:latin typeface="Consolas" panose="020B0609020204030204" pitchFamily="49" charset="0"/>
              </a:rPr>
              <a:t>inv_alpha</a:t>
            </a:r>
            <a:r>
              <a:rPr lang="en-US" sz="900" b="0" dirty="0">
                <a:solidFill>
                  <a:srgbClr val="D4D4D4"/>
                </a:solidFill>
                <a:effectLst/>
                <a:latin typeface="Consolas" panose="020B0609020204030204" pitchFamily="49" charset="0"/>
              </a:rPr>
              <a:t> = </a:t>
            </a:r>
            <a:r>
              <a:rPr lang="en-US" sz="900" b="0" dirty="0">
                <a:solidFill>
                  <a:srgbClr val="B5CEA8"/>
                </a:solidFill>
                <a:effectLst/>
                <a:latin typeface="Consolas" panose="020B0609020204030204" pitchFamily="49" charset="0"/>
              </a:rPr>
              <a:t>1</a:t>
            </a:r>
            <a:r>
              <a:rPr lang="en-US" sz="900" b="0" dirty="0">
                <a:solidFill>
                  <a:srgbClr val="D4D4D4"/>
                </a:solidFill>
                <a:effectLst/>
                <a:latin typeface="Consolas" panose="020B0609020204030204" pitchFamily="49" charset="0"/>
              </a:rPr>
              <a:t> - </a:t>
            </a:r>
            <a:r>
              <a:rPr lang="en-US" sz="900" b="0" dirty="0" err="1">
                <a:solidFill>
                  <a:srgbClr val="569CD6"/>
                </a:solidFill>
                <a:effectLst/>
                <a:latin typeface="Consolas" panose="020B0609020204030204" pitchFamily="49" charset="0"/>
              </a:rPr>
              <a:t>self</a:t>
            </a:r>
            <a:r>
              <a:rPr lang="en-US" sz="900" b="0" dirty="0" err="1">
                <a:solidFill>
                  <a:srgbClr val="D4D4D4"/>
                </a:solidFill>
                <a:effectLst/>
                <a:latin typeface="Consolas" panose="020B0609020204030204" pitchFamily="49" charset="0"/>
              </a:rPr>
              <a:t>.alpha</a:t>
            </a:r>
            <a:endParaRPr lang="en-US" sz="900" b="0" dirty="0">
              <a:solidFill>
                <a:srgbClr val="D4D4D4"/>
              </a:solidFill>
              <a:effectLst/>
              <a:latin typeface="Consolas" panose="020B0609020204030204" pitchFamily="49" charset="0"/>
            </a:endParaRPr>
          </a:p>
          <a:p>
            <a:r>
              <a:rPr lang="en-US" sz="900" b="0" dirty="0">
                <a:solidFill>
                  <a:srgbClr val="D4D4D4"/>
                </a:solidFill>
                <a:effectLst/>
                <a:latin typeface="Consolas" panose="020B0609020204030204" pitchFamily="49" charset="0"/>
              </a:rPr>
              <a:t>        </a:t>
            </a:r>
            <a:r>
              <a:rPr lang="en-US" sz="900" b="0" dirty="0" err="1">
                <a:solidFill>
                  <a:srgbClr val="569CD6"/>
                </a:solidFill>
                <a:effectLst/>
                <a:latin typeface="Consolas" panose="020B0609020204030204" pitchFamily="49" charset="0"/>
              </a:rPr>
              <a:t>self</a:t>
            </a:r>
            <a:r>
              <a:rPr lang="en-US" sz="900" b="0" dirty="0" err="1">
                <a:solidFill>
                  <a:srgbClr val="D4D4D4"/>
                </a:solidFill>
                <a:effectLst/>
                <a:latin typeface="Consolas" panose="020B0609020204030204" pitchFamily="49" charset="0"/>
              </a:rPr>
              <a:t>.mean</a:t>
            </a:r>
            <a:r>
              <a:rPr lang="en-US" sz="900" b="0" dirty="0">
                <a:solidFill>
                  <a:srgbClr val="D4D4D4"/>
                </a:solidFill>
                <a:effectLst/>
                <a:latin typeface="Consolas" panose="020B0609020204030204" pitchFamily="49" charset="0"/>
              </a:rPr>
              <a:t> = </a:t>
            </a:r>
            <a:r>
              <a:rPr lang="en-US" sz="900" b="0" dirty="0" err="1">
                <a:solidFill>
                  <a:srgbClr val="D4D4D4"/>
                </a:solidFill>
                <a:effectLst/>
                <a:latin typeface="Consolas" panose="020B0609020204030204" pitchFamily="49" charset="0"/>
              </a:rPr>
              <a:t>inv_alpha</a:t>
            </a:r>
            <a:r>
              <a:rPr lang="en-US" sz="900" b="0" dirty="0">
                <a:solidFill>
                  <a:srgbClr val="D4D4D4"/>
                </a:solidFill>
                <a:effectLst/>
                <a:latin typeface="Consolas" panose="020B0609020204030204" pitchFamily="49" charset="0"/>
              </a:rPr>
              <a:t> * </a:t>
            </a:r>
            <a:r>
              <a:rPr lang="en-US" sz="900" b="0" dirty="0" err="1">
                <a:solidFill>
                  <a:srgbClr val="569CD6"/>
                </a:solidFill>
                <a:effectLst/>
                <a:latin typeface="Consolas" panose="020B0609020204030204" pitchFamily="49" charset="0"/>
              </a:rPr>
              <a:t>self</a:t>
            </a:r>
            <a:r>
              <a:rPr lang="en-US" sz="900" b="0" dirty="0" err="1">
                <a:solidFill>
                  <a:srgbClr val="D4D4D4"/>
                </a:solidFill>
                <a:effectLst/>
                <a:latin typeface="Consolas" panose="020B0609020204030204" pitchFamily="49" charset="0"/>
              </a:rPr>
              <a:t>.mean</a:t>
            </a:r>
            <a:r>
              <a:rPr lang="en-US" sz="900" b="0" dirty="0">
                <a:solidFill>
                  <a:srgbClr val="D4D4D4"/>
                </a:solidFill>
                <a:effectLst/>
                <a:latin typeface="Consolas" panose="020B0609020204030204" pitchFamily="49" charset="0"/>
              </a:rPr>
              <a:t> + \</a:t>
            </a:r>
          </a:p>
          <a:p>
            <a:r>
              <a:rPr lang="en-US" sz="900" b="0" dirty="0">
                <a:solidFill>
                  <a:srgbClr val="D4D4D4"/>
                </a:solidFill>
                <a:effectLst/>
                <a:latin typeface="Consolas" panose="020B0609020204030204" pitchFamily="49" charset="0"/>
              </a:rPr>
              <a:t>            </a:t>
            </a:r>
            <a:r>
              <a:rPr lang="en-US" sz="900" b="0" dirty="0" err="1">
                <a:solidFill>
                  <a:srgbClr val="569CD6"/>
                </a:solidFill>
                <a:effectLst/>
                <a:latin typeface="Consolas" panose="020B0609020204030204" pitchFamily="49" charset="0"/>
              </a:rPr>
              <a:t>self</a:t>
            </a:r>
            <a:r>
              <a:rPr lang="en-US" sz="900" b="0" dirty="0" err="1">
                <a:solidFill>
                  <a:srgbClr val="D4D4D4"/>
                </a:solidFill>
                <a:effectLst/>
                <a:latin typeface="Consolas" panose="020B0609020204030204" pitchFamily="49" charset="0"/>
              </a:rPr>
              <a:t>.alpha</a:t>
            </a:r>
            <a:r>
              <a:rPr lang="en-US" sz="900" b="0" dirty="0">
                <a:solidFill>
                  <a:srgbClr val="D4D4D4"/>
                </a:solidFill>
                <a:effectLst/>
                <a:latin typeface="Consolas" panose="020B0609020204030204" pitchFamily="49" charset="0"/>
              </a:rPr>
              <a:t> * np.float32(</a:t>
            </a:r>
            <a:r>
              <a:rPr lang="en-US" sz="900" b="0" dirty="0" err="1">
                <a:solidFill>
                  <a:srgbClr val="D4D4D4"/>
                </a:solidFill>
                <a:effectLst/>
                <a:latin typeface="Consolas" panose="020B0609020204030204" pitchFamily="49" charset="0"/>
              </a:rPr>
              <a:t>current_frame</a:t>
            </a:r>
            <a:r>
              <a:rPr lang="en-US" sz="900" b="0" dirty="0">
                <a:solidFill>
                  <a:srgbClr val="D4D4D4"/>
                </a:solidFill>
                <a:effectLst/>
                <a:latin typeface="Consolas" panose="020B0609020204030204" pitchFamily="49" charset="0"/>
              </a:rPr>
              <a:t>)</a:t>
            </a:r>
          </a:p>
          <a:p>
            <a:r>
              <a:rPr lang="en-US" sz="900" b="0" dirty="0">
                <a:solidFill>
                  <a:srgbClr val="D4D4D4"/>
                </a:solidFill>
                <a:effectLst/>
                <a:latin typeface="Consolas" panose="020B0609020204030204" pitchFamily="49" charset="0"/>
              </a:rPr>
              <a:t>        </a:t>
            </a:r>
            <a:r>
              <a:rPr lang="en-US" sz="900" b="0" dirty="0" err="1">
                <a:solidFill>
                  <a:srgbClr val="569CD6"/>
                </a:solidFill>
                <a:effectLst/>
                <a:latin typeface="Consolas" panose="020B0609020204030204" pitchFamily="49" charset="0"/>
              </a:rPr>
              <a:t>self</a:t>
            </a:r>
            <a:r>
              <a:rPr lang="en-US" sz="900" b="0" dirty="0" err="1">
                <a:solidFill>
                  <a:srgbClr val="D4D4D4"/>
                </a:solidFill>
                <a:effectLst/>
                <a:latin typeface="Consolas" panose="020B0609020204030204" pitchFamily="49" charset="0"/>
              </a:rPr>
              <a:t>.var</a:t>
            </a:r>
            <a:r>
              <a:rPr lang="en-US" sz="900" b="0" dirty="0">
                <a:solidFill>
                  <a:srgbClr val="D4D4D4"/>
                </a:solidFill>
                <a:effectLst/>
                <a:latin typeface="Consolas" panose="020B0609020204030204" pitchFamily="49" charset="0"/>
              </a:rPr>
              <a:t> = </a:t>
            </a:r>
            <a:r>
              <a:rPr lang="en-US" sz="900" b="0" dirty="0" err="1">
                <a:solidFill>
                  <a:srgbClr val="D4D4D4"/>
                </a:solidFill>
                <a:effectLst/>
                <a:latin typeface="Consolas" panose="020B0609020204030204" pitchFamily="49" charset="0"/>
              </a:rPr>
              <a:t>inv_alpha</a:t>
            </a:r>
            <a:r>
              <a:rPr lang="en-US" sz="900" b="0" dirty="0">
                <a:solidFill>
                  <a:srgbClr val="D4D4D4"/>
                </a:solidFill>
                <a:effectLst/>
                <a:latin typeface="Consolas" panose="020B0609020204030204" pitchFamily="49" charset="0"/>
              </a:rPr>
              <a:t> * </a:t>
            </a:r>
            <a:r>
              <a:rPr lang="en-US" sz="900" b="0" dirty="0" err="1">
                <a:solidFill>
                  <a:srgbClr val="569CD6"/>
                </a:solidFill>
                <a:effectLst/>
                <a:latin typeface="Consolas" panose="020B0609020204030204" pitchFamily="49" charset="0"/>
              </a:rPr>
              <a:t>self</a:t>
            </a:r>
            <a:r>
              <a:rPr lang="en-US" sz="900" b="0" dirty="0" err="1">
                <a:solidFill>
                  <a:srgbClr val="D4D4D4"/>
                </a:solidFill>
                <a:effectLst/>
                <a:latin typeface="Consolas" panose="020B0609020204030204" pitchFamily="49" charset="0"/>
              </a:rPr>
              <a:t>.var</a:t>
            </a:r>
            <a:r>
              <a:rPr lang="en-US" sz="900" b="0" dirty="0">
                <a:solidFill>
                  <a:srgbClr val="D4D4D4"/>
                </a:solidFill>
                <a:effectLst/>
                <a:latin typeface="Consolas" panose="020B0609020204030204" pitchFamily="49" charset="0"/>
              </a:rPr>
              <a:t> + \</a:t>
            </a:r>
          </a:p>
          <a:p>
            <a:r>
              <a:rPr lang="en-US" sz="900" b="0" dirty="0">
                <a:solidFill>
                  <a:srgbClr val="D4D4D4"/>
                </a:solidFill>
                <a:effectLst/>
                <a:latin typeface="Consolas" panose="020B0609020204030204" pitchFamily="49" charset="0"/>
              </a:rPr>
              <a:t>            </a:t>
            </a:r>
            <a:r>
              <a:rPr lang="en-US" sz="900" b="0" dirty="0" err="1">
                <a:solidFill>
                  <a:srgbClr val="569CD6"/>
                </a:solidFill>
                <a:effectLst/>
                <a:latin typeface="Consolas" panose="020B0609020204030204" pitchFamily="49" charset="0"/>
              </a:rPr>
              <a:t>self</a:t>
            </a:r>
            <a:r>
              <a:rPr lang="en-US" sz="900" b="0" dirty="0" err="1">
                <a:solidFill>
                  <a:srgbClr val="D4D4D4"/>
                </a:solidFill>
                <a:effectLst/>
                <a:latin typeface="Consolas" panose="020B0609020204030204" pitchFamily="49" charset="0"/>
              </a:rPr>
              <a:t>.alpha</a:t>
            </a:r>
            <a:r>
              <a:rPr lang="en-US" sz="900" b="0" dirty="0">
                <a:solidFill>
                  <a:srgbClr val="D4D4D4"/>
                </a:solidFill>
                <a:effectLst/>
                <a:latin typeface="Consolas" panose="020B0609020204030204" pitchFamily="49" charset="0"/>
              </a:rPr>
              <a:t> * (np.float32(</a:t>
            </a:r>
            <a:r>
              <a:rPr lang="en-US" sz="900" b="0" dirty="0" err="1">
                <a:solidFill>
                  <a:srgbClr val="D4D4D4"/>
                </a:solidFill>
                <a:effectLst/>
                <a:latin typeface="Consolas" panose="020B0609020204030204" pitchFamily="49" charset="0"/>
              </a:rPr>
              <a:t>current_frame</a:t>
            </a:r>
            <a:r>
              <a:rPr lang="en-US" sz="900" b="0" dirty="0">
                <a:solidFill>
                  <a:srgbClr val="D4D4D4"/>
                </a:solidFill>
                <a:effectLst/>
                <a:latin typeface="Consolas" panose="020B0609020204030204" pitchFamily="49" charset="0"/>
              </a:rPr>
              <a:t>) - </a:t>
            </a:r>
            <a:r>
              <a:rPr lang="en-US" sz="900" b="0" dirty="0" err="1">
                <a:solidFill>
                  <a:srgbClr val="569CD6"/>
                </a:solidFill>
                <a:effectLst/>
                <a:latin typeface="Consolas" panose="020B0609020204030204" pitchFamily="49" charset="0"/>
              </a:rPr>
              <a:t>self</a:t>
            </a:r>
            <a:r>
              <a:rPr lang="en-US" sz="900" b="0" dirty="0" err="1">
                <a:solidFill>
                  <a:srgbClr val="D4D4D4"/>
                </a:solidFill>
                <a:effectLst/>
                <a:latin typeface="Consolas" panose="020B0609020204030204" pitchFamily="49" charset="0"/>
              </a:rPr>
              <a:t>.mean</a:t>
            </a:r>
            <a:r>
              <a:rPr lang="en-US" sz="900" b="0" dirty="0">
                <a:solidFill>
                  <a:srgbClr val="D4D4D4"/>
                </a:solidFill>
                <a:effectLst/>
                <a:latin typeface="Consolas" panose="020B0609020204030204" pitchFamily="49" charset="0"/>
              </a:rPr>
              <a:t>) ** </a:t>
            </a:r>
            <a:r>
              <a:rPr lang="en-US" sz="900" b="0" dirty="0">
                <a:solidFill>
                  <a:srgbClr val="B5CEA8"/>
                </a:solidFill>
                <a:effectLst/>
                <a:latin typeface="Consolas" panose="020B0609020204030204" pitchFamily="49" charset="0"/>
              </a:rPr>
              <a:t>2</a:t>
            </a:r>
            <a:endParaRPr lang="en-US" sz="900" b="0" dirty="0">
              <a:solidFill>
                <a:srgbClr val="D4D4D4"/>
              </a:solidFill>
              <a:effectLst/>
              <a:latin typeface="Consolas" panose="020B0609020204030204" pitchFamily="49" charset="0"/>
            </a:endParaRPr>
          </a:p>
        </p:txBody>
      </p:sp>
      <p:sp>
        <p:nvSpPr>
          <p:cNvPr id="20" name="TextBox 19">
            <a:extLst>
              <a:ext uri="{FF2B5EF4-FFF2-40B4-BE49-F238E27FC236}">
                <a16:creationId xmlns:a16="http://schemas.microsoft.com/office/drawing/2014/main" id="{9A7838C7-C432-4851-B4EC-5892A92C9C2C}"/>
              </a:ext>
            </a:extLst>
          </p:cNvPr>
          <p:cNvSpPr txBox="1"/>
          <p:nvPr/>
        </p:nvSpPr>
        <p:spPr>
          <a:xfrm>
            <a:off x="9458265" y="607795"/>
            <a:ext cx="2417162" cy="6124754"/>
          </a:xfrm>
          <a:prstGeom prst="rect">
            <a:avLst/>
          </a:prstGeom>
          <a:noFill/>
        </p:spPr>
        <p:txBody>
          <a:bodyPr wrap="square">
            <a:spAutoFit/>
          </a:bodyPr>
          <a:lstStyle/>
          <a:p>
            <a:r>
              <a:rPr lang="en-US" sz="700" dirty="0"/>
              <a:t>ALPHA = 0.01, TM = 2</a:t>
            </a:r>
          </a:p>
          <a:p>
            <a:r>
              <a:rPr lang="en-US" sz="700" dirty="0"/>
              <a:t>Done, </a:t>
            </a:r>
            <a:r>
              <a:rPr lang="en-US" sz="700" dirty="0" err="1"/>
              <a:t>bg</a:t>
            </a:r>
            <a:r>
              <a:rPr lang="en-US" sz="700" dirty="0"/>
              <a:t>%: 0.94395, </a:t>
            </a:r>
            <a:r>
              <a:rPr lang="en-US" sz="700" dirty="0" err="1"/>
              <a:t>fg</a:t>
            </a:r>
            <a:r>
              <a:rPr lang="en-US" sz="700" dirty="0"/>
              <a:t>%: 0.84446   0.84446</a:t>
            </a:r>
          </a:p>
          <a:p>
            <a:endParaRPr lang="en-US" sz="700" dirty="0"/>
          </a:p>
          <a:p>
            <a:r>
              <a:rPr lang="en-US" sz="700" dirty="0"/>
              <a:t>ALPHA = 0.01, TM = 3</a:t>
            </a:r>
          </a:p>
          <a:p>
            <a:r>
              <a:rPr lang="en-US" sz="700" dirty="0"/>
              <a:t>Done, </a:t>
            </a:r>
            <a:r>
              <a:rPr lang="en-US" sz="700" dirty="0" err="1"/>
              <a:t>bg</a:t>
            </a:r>
            <a:r>
              <a:rPr lang="en-US" sz="700" dirty="0"/>
              <a:t>%: 0.94395, </a:t>
            </a:r>
            <a:r>
              <a:rPr lang="en-US" sz="700" dirty="0" err="1"/>
              <a:t>fg</a:t>
            </a:r>
            <a:r>
              <a:rPr lang="en-US" sz="700" dirty="0"/>
              <a:t>%: 0.92052   0.92052</a:t>
            </a:r>
          </a:p>
          <a:p>
            <a:endParaRPr lang="en-US" sz="700" dirty="0"/>
          </a:p>
          <a:p>
            <a:r>
              <a:rPr lang="en-US" sz="700" dirty="0"/>
              <a:t>ALPHA = 0.01, TM = 4</a:t>
            </a:r>
          </a:p>
          <a:p>
            <a:r>
              <a:rPr lang="en-US" sz="700" dirty="0"/>
              <a:t>Done, </a:t>
            </a:r>
            <a:r>
              <a:rPr lang="en-US" sz="700" dirty="0" err="1"/>
              <a:t>bg</a:t>
            </a:r>
            <a:r>
              <a:rPr lang="en-US" sz="700" dirty="0"/>
              <a:t>%: 0.94395, </a:t>
            </a:r>
            <a:r>
              <a:rPr lang="en-US" sz="700" dirty="0" err="1"/>
              <a:t>fg</a:t>
            </a:r>
            <a:r>
              <a:rPr lang="en-US" sz="700" dirty="0"/>
              <a:t>%: 0.96885   0.96885</a:t>
            </a:r>
          </a:p>
          <a:p>
            <a:endParaRPr lang="en-US" sz="700" dirty="0"/>
          </a:p>
          <a:p>
            <a:r>
              <a:rPr lang="en-US" sz="700" dirty="0"/>
              <a:t>ALPHA = 0.01, TM = 5</a:t>
            </a:r>
          </a:p>
          <a:p>
            <a:r>
              <a:rPr lang="en-US" sz="700" dirty="0"/>
              <a:t>Done, </a:t>
            </a:r>
            <a:r>
              <a:rPr lang="en-US" sz="700" dirty="0" err="1"/>
              <a:t>bg</a:t>
            </a:r>
            <a:r>
              <a:rPr lang="en-US" sz="700" dirty="0"/>
              <a:t>%: 0.94395, </a:t>
            </a:r>
            <a:r>
              <a:rPr lang="en-US" sz="700" dirty="0" err="1"/>
              <a:t>fg</a:t>
            </a:r>
            <a:r>
              <a:rPr lang="en-US" sz="700" dirty="0"/>
              <a:t>%: 0.99053   0.99053</a:t>
            </a:r>
          </a:p>
          <a:p>
            <a:endParaRPr lang="en-US" sz="700" dirty="0"/>
          </a:p>
          <a:p>
            <a:r>
              <a:rPr lang="en-US" sz="700" dirty="0"/>
              <a:t>ALPHA = 0.01, TM = 6</a:t>
            </a:r>
          </a:p>
          <a:p>
            <a:r>
              <a:rPr lang="en-US" sz="700" dirty="0"/>
              <a:t>Done, </a:t>
            </a:r>
            <a:r>
              <a:rPr lang="en-US" sz="700" dirty="0" err="1"/>
              <a:t>bg</a:t>
            </a:r>
            <a:r>
              <a:rPr lang="en-US" sz="700" dirty="0"/>
              <a:t>%: 0.94395, </a:t>
            </a:r>
            <a:r>
              <a:rPr lang="en-US" sz="700" dirty="0" err="1"/>
              <a:t>fg</a:t>
            </a:r>
            <a:r>
              <a:rPr lang="en-US" sz="700" dirty="0"/>
              <a:t>%: 0.99669   0.99669</a:t>
            </a:r>
          </a:p>
          <a:p>
            <a:endParaRPr lang="en-US" sz="700" dirty="0"/>
          </a:p>
          <a:p>
            <a:r>
              <a:rPr lang="en-US" sz="700" dirty="0"/>
              <a:t>ALPHA = 0.003, TM = 2</a:t>
            </a:r>
          </a:p>
          <a:p>
            <a:r>
              <a:rPr lang="en-US" sz="700" dirty="0"/>
              <a:t>Done, </a:t>
            </a:r>
            <a:r>
              <a:rPr lang="en-US" sz="700" dirty="0" err="1"/>
              <a:t>bg</a:t>
            </a:r>
            <a:r>
              <a:rPr lang="en-US" sz="700" dirty="0"/>
              <a:t>%: 0.95890, </a:t>
            </a:r>
            <a:r>
              <a:rPr lang="en-US" sz="700" dirty="0" err="1"/>
              <a:t>fg</a:t>
            </a:r>
            <a:r>
              <a:rPr lang="en-US" sz="700" dirty="0"/>
              <a:t>%: 0.97283   0.97283</a:t>
            </a:r>
          </a:p>
          <a:p>
            <a:endParaRPr lang="en-US" sz="700" dirty="0"/>
          </a:p>
          <a:p>
            <a:r>
              <a:rPr lang="en-US" sz="700" dirty="0"/>
              <a:t>ALPHA = 0.003, TM = 3</a:t>
            </a:r>
          </a:p>
          <a:p>
            <a:r>
              <a:rPr lang="en-US" sz="700" dirty="0"/>
              <a:t>Done, </a:t>
            </a:r>
            <a:r>
              <a:rPr lang="en-US" sz="700" dirty="0" err="1"/>
              <a:t>bg</a:t>
            </a:r>
            <a:r>
              <a:rPr lang="en-US" sz="700" dirty="0"/>
              <a:t>%: 0.95890, </a:t>
            </a:r>
            <a:r>
              <a:rPr lang="en-US" sz="700" dirty="0" err="1"/>
              <a:t>fg</a:t>
            </a:r>
            <a:r>
              <a:rPr lang="en-US" sz="700" dirty="0"/>
              <a:t>%: 0.99760   0.99760</a:t>
            </a:r>
          </a:p>
          <a:p>
            <a:endParaRPr lang="en-US" sz="700" dirty="0"/>
          </a:p>
          <a:p>
            <a:r>
              <a:rPr lang="en-US" sz="700" dirty="0"/>
              <a:t>ALPHA = 0.003, TM = 4</a:t>
            </a:r>
          </a:p>
          <a:p>
            <a:r>
              <a:rPr lang="en-US" sz="700" dirty="0"/>
              <a:t>Done, </a:t>
            </a:r>
            <a:r>
              <a:rPr lang="en-US" sz="700" dirty="0" err="1"/>
              <a:t>bg</a:t>
            </a:r>
            <a:r>
              <a:rPr lang="en-US" sz="700" dirty="0"/>
              <a:t>%: 0.95890, </a:t>
            </a:r>
            <a:r>
              <a:rPr lang="en-US" sz="700" dirty="0" err="1"/>
              <a:t>fg</a:t>
            </a:r>
            <a:r>
              <a:rPr lang="en-US" sz="700" dirty="0"/>
              <a:t>%: nan   g%: nan</a:t>
            </a:r>
          </a:p>
          <a:p>
            <a:endParaRPr lang="en-US" sz="700" dirty="0"/>
          </a:p>
          <a:p>
            <a:r>
              <a:rPr lang="en-US" sz="700" dirty="0"/>
              <a:t>ALPHA = 0.003, TM = 5</a:t>
            </a:r>
          </a:p>
          <a:p>
            <a:r>
              <a:rPr lang="en-US" sz="700" dirty="0"/>
              <a:t>Done, </a:t>
            </a:r>
            <a:r>
              <a:rPr lang="en-US" sz="700" dirty="0" err="1"/>
              <a:t>bg</a:t>
            </a:r>
            <a:r>
              <a:rPr lang="en-US" sz="700" dirty="0"/>
              <a:t>%: 0.95890, </a:t>
            </a:r>
            <a:r>
              <a:rPr lang="en-US" sz="700" dirty="0" err="1"/>
              <a:t>fg</a:t>
            </a:r>
            <a:r>
              <a:rPr lang="en-US" sz="700" dirty="0"/>
              <a:t>%: nan   g%: nan9034</a:t>
            </a:r>
          </a:p>
          <a:p>
            <a:endParaRPr lang="en-US" sz="700" dirty="0"/>
          </a:p>
          <a:p>
            <a:r>
              <a:rPr lang="en-US" sz="700" dirty="0"/>
              <a:t>ALPHA = 0.003, TM = 6</a:t>
            </a:r>
          </a:p>
          <a:p>
            <a:r>
              <a:rPr lang="en-US" sz="700" dirty="0"/>
              <a:t>Done, </a:t>
            </a:r>
            <a:r>
              <a:rPr lang="en-US" sz="700" dirty="0" err="1"/>
              <a:t>bg</a:t>
            </a:r>
            <a:r>
              <a:rPr lang="en-US" sz="700" dirty="0"/>
              <a:t>%: 0.95890, </a:t>
            </a:r>
            <a:r>
              <a:rPr lang="en-US" sz="700" dirty="0" err="1"/>
              <a:t>fg</a:t>
            </a:r>
            <a:r>
              <a:rPr lang="en-US" sz="700" dirty="0"/>
              <a:t>%: nan   g%: nan9209</a:t>
            </a:r>
          </a:p>
          <a:p>
            <a:endParaRPr lang="en-US" sz="700" dirty="0"/>
          </a:p>
          <a:p>
            <a:r>
              <a:rPr lang="en-US" sz="700" dirty="0"/>
              <a:t>ALPHA = 0.001, TM = 2</a:t>
            </a:r>
          </a:p>
          <a:p>
            <a:r>
              <a:rPr lang="en-US" sz="700" dirty="0"/>
              <a:t>Done, </a:t>
            </a:r>
            <a:r>
              <a:rPr lang="en-US" sz="700" dirty="0" err="1"/>
              <a:t>bg</a:t>
            </a:r>
            <a:r>
              <a:rPr lang="en-US" sz="700" dirty="0"/>
              <a:t>%: 0.96782, </a:t>
            </a:r>
            <a:r>
              <a:rPr lang="en-US" sz="700" dirty="0" err="1"/>
              <a:t>fg</a:t>
            </a:r>
            <a:r>
              <a:rPr lang="en-US" sz="700" dirty="0"/>
              <a:t>%: 0.98956   0.98956</a:t>
            </a:r>
          </a:p>
          <a:p>
            <a:endParaRPr lang="en-US" sz="700" dirty="0"/>
          </a:p>
          <a:p>
            <a:r>
              <a:rPr lang="en-US" sz="700" dirty="0"/>
              <a:t>ALPHA = 0.001, TM = 3</a:t>
            </a:r>
          </a:p>
          <a:p>
            <a:r>
              <a:rPr lang="en-US" sz="700" dirty="0"/>
              <a:t>Done, </a:t>
            </a:r>
            <a:r>
              <a:rPr lang="en-US" sz="700" dirty="0" err="1"/>
              <a:t>bg</a:t>
            </a:r>
            <a:r>
              <a:rPr lang="en-US" sz="700" dirty="0"/>
              <a:t>%: 0.96782, </a:t>
            </a:r>
            <a:r>
              <a:rPr lang="en-US" sz="700" dirty="0" err="1"/>
              <a:t>fg</a:t>
            </a:r>
            <a:r>
              <a:rPr lang="en-US" sz="700" dirty="0"/>
              <a:t>%: 0.99823   0.99823</a:t>
            </a:r>
          </a:p>
          <a:p>
            <a:endParaRPr lang="en-US" sz="700" dirty="0"/>
          </a:p>
          <a:p>
            <a:r>
              <a:rPr lang="en-US" sz="700" dirty="0"/>
              <a:t>ALPHA = 0.001, TM = 4</a:t>
            </a:r>
          </a:p>
          <a:p>
            <a:r>
              <a:rPr lang="en-US" sz="700" dirty="0"/>
              <a:t>Frame: 578/611, </a:t>
            </a:r>
            <a:r>
              <a:rPr lang="en-US" sz="700" dirty="0" err="1"/>
              <a:t>bg</a:t>
            </a:r>
            <a:r>
              <a:rPr lang="en-US" sz="700" dirty="0"/>
              <a:t>%: 0.96783, </a:t>
            </a:r>
            <a:r>
              <a:rPr lang="en-US" sz="700" dirty="0" err="1"/>
              <a:t>fg</a:t>
            </a:r>
            <a:r>
              <a:rPr lang="en-US" sz="700" dirty="0"/>
              <a:t>%: 0.97714</a:t>
            </a:r>
          </a:p>
          <a:p>
            <a:endParaRPr lang="en-US" sz="700" dirty="0"/>
          </a:p>
          <a:p>
            <a:r>
              <a:rPr lang="en-US" sz="700" dirty="0"/>
              <a:t>ALPHA = 0.01, TM = 2</a:t>
            </a:r>
          </a:p>
          <a:p>
            <a:r>
              <a:rPr lang="en-US" sz="700" dirty="0"/>
              <a:t>Frame: 453/611, </a:t>
            </a:r>
            <a:r>
              <a:rPr lang="en-US" sz="700" dirty="0" err="1"/>
              <a:t>bg</a:t>
            </a:r>
            <a:r>
              <a:rPr lang="en-US" sz="700" dirty="0"/>
              <a:t>%: 0.92858, </a:t>
            </a:r>
            <a:r>
              <a:rPr lang="en-US" sz="700" dirty="0" err="1"/>
              <a:t>fg</a:t>
            </a:r>
            <a:r>
              <a:rPr lang="en-US" sz="700" dirty="0"/>
              <a:t>%: 0.81196</a:t>
            </a:r>
          </a:p>
          <a:p>
            <a:endParaRPr lang="en-US" sz="700" dirty="0"/>
          </a:p>
          <a:p>
            <a:r>
              <a:rPr lang="en-US" sz="700" dirty="0"/>
              <a:t>ALPHA = 0.0003, TM = 3</a:t>
            </a:r>
          </a:p>
          <a:p>
            <a:r>
              <a:rPr lang="en-US" sz="700" dirty="0"/>
              <a:t>Done, </a:t>
            </a:r>
            <a:r>
              <a:rPr lang="en-US" sz="700" dirty="0" err="1"/>
              <a:t>bg</a:t>
            </a:r>
            <a:r>
              <a:rPr lang="en-US" sz="700" dirty="0"/>
              <a:t>%: 0.96294, </a:t>
            </a:r>
            <a:r>
              <a:rPr lang="en-US" sz="700" dirty="0" err="1"/>
              <a:t>fg</a:t>
            </a:r>
            <a:r>
              <a:rPr lang="en-US" sz="700" dirty="0"/>
              <a:t>%: 0.99392   0.99392</a:t>
            </a:r>
          </a:p>
          <a:p>
            <a:endParaRPr lang="en-US" sz="700" dirty="0"/>
          </a:p>
          <a:p>
            <a:r>
              <a:rPr lang="en-US" sz="700" dirty="0"/>
              <a:t>ALPHA = 0.0003, TM = 4</a:t>
            </a:r>
          </a:p>
          <a:p>
            <a:r>
              <a:rPr lang="en-US" sz="700" dirty="0"/>
              <a:t>Done, </a:t>
            </a:r>
            <a:r>
              <a:rPr lang="en-US" sz="700" dirty="0" err="1"/>
              <a:t>bg</a:t>
            </a:r>
            <a:r>
              <a:rPr lang="en-US" sz="700" dirty="0"/>
              <a:t>%: 0.96294, </a:t>
            </a:r>
            <a:r>
              <a:rPr lang="en-US" sz="700" dirty="0" err="1"/>
              <a:t>fg</a:t>
            </a:r>
            <a:r>
              <a:rPr lang="en-US" sz="700" dirty="0"/>
              <a:t>%: nan   g%: nan8552</a:t>
            </a:r>
          </a:p>
          <a:p>
            <a:endParaRPr lang="en-US" sz="700" dirty="0"/>
          </a:p>
          <a:p>
            <a:r>
              <a:rPr lang="en-US" sz="700" dirty="0"/>
              <a:t>ALPHA = 0.0001, TM = 2</a:t>
            </a:r>
          </a:p>
          <a:p>
            <a:r>
              <a:rPr lang="en-US" sz="700" dirty="0"/>
              <a:t>Done, </a:t>
            </a:r>
            <a:r>
              <a:rPr lang="en-US" sz="700" dirty="0" err="1"/>
              <a:t>bg</a:t>
            </a:r>
            <a:r>
              <a:rPr lang="en-US" sz="700" dirty="0"/>
              <a:t>%: 0.95944, </a:t>
            </a:r>
            <a:r>
              <a:rPr lang="en-US" sz="700" dirty="0" err="1"/>
              <a:t>fg</a:t>
            </a:r>
            <a:r>
              <a:rPr lang="en-US" sz="700" dirty="0"/>
              <a:t>%: 0.93437   0.93437</a:t>
            </a:r>
          </a:p>
          <a:p>
            <a:endParaRPr lang="en-US" sz="700" dirty="0"/>
          </a:p>
          <a:p>
            <a:r>
              <a:rPr lang="en-US" sz="700" dirty="0"/>
              <a:t>ALPHA = 0.0001, TM = 3</a:t>
            </a:r>
          </a:p>
          <a:p>
            <a:r>
              <a:rPr lang="en-US" sz="700" dirty="0"/>
              <a:t>Done, </a:t>
            </a:r>
            <a:r>
              <a:rPr lang="en-US" sz="700" dirty="0" err="1"/>
              <a:t>bg</a:t>
            </a:r>
            <a:r>
              <a:rPr lang="en-US" sz="700" dirty="0"/>
              <a:t>%: 0.95944, </a:t>
            </a:r>
            <a:r>
              <a:rPr lang="en-US" sz="700" dirty="0" err="1"/>
              <a:t>fg</a:t>
            </a:r>
            <a:r>
              <a:rPr lang="en-US" sz="700" dirty="0"/>
              <a:t>%: 0.95644   0.95644</a:t>
            </a:r>
          </a:p>
          <a:p>
            <a:endParaRPr lang="en-US" sz="700" dirty="0"/>
          </a:p>
          <a:p>
            <a:r>
              <a:rPr lang="en-US" sz="700" dirty="0"/>
              <a:t>ALPHA = 0.0001, TM = 4</a:t>
            </a:r>
          </a:p>
          <a:p>
            <a:r>
              <a:rPr lang="en-US" sz="700" dirty="0"/>
              <a:t>Done, </a:t>
            </a:r>
            <a:r>
              <a:rPr lang="en-US" sz="700" dirty="0" err="1"/>
              <a:t>bg</a:t>
            </a:r>
            <a:r>
              <a:rPr lang="en-US" sz="700" dirty="0"/>
              <a:t>%: 0.95944, </a:t>
            </a:r>
            <a:r>
              <a:rPr lang="en-US" sz="700" dirty="0" err="1"/>
              <a:t>fg</a:t>
            </a:r>
            <a:r>
              <a:rPr lang="en-US" sz="700" dirty="0"/>
              <a:t>%: 0.99379   0.99379</a:t>
            </a:r>
          </a:p>
        </p:txBody>
      </p:sp>
      <p:sp>
        <p:nvSpPr>
          <p:cNvPr id="25" name="TextBox 24">
            <a:extLst>
              <a:ext uri="{FF2B5EF4-FFF2-40B4-BE49-F238E27FC236}">
                <a16:creationId xmlns:a16="http://schemas.microsoft.com/office/drawing/2014/main" id="{222AC618-7507-4CA4-BE5C-A80395E993DE}"/>
              </a:ext>
            </a:extLst>
          </p:cNvPr>
          <p:cNvSpPr txBox="1"/>
          <p:nvPr/>
        </p:nvSpPr>
        <p:spPr>
          <a:xfrm>
            <a:off x="9458265" y="172015"/>
            <a:ext cx="2093428" cy="382925"/>
          </a:xfrm>
          <a:prstGeom prst="rect">
            <a:avLst/>
          </a:prstGeom>
          <a:noFill/>
        </p:spPr>
        <p:txBody>
          <a:bodyPr wrap="square">
            <a:spAutoFit/>
          </a:bodyPr>
          <a:lstStyle/>
          <a:p>
            <a:pPr>
              <a:lnSpc>
                <a:spcPct val="150000"/>
              </a:lnSpc>
              <a:spcBef>
                <a:spcPts val="1000"/>
              </a:spcBef>
              <a:defRPr/>
            </a:pPr>
            <a:r>
              <a:rPr lang="en-US" altLang="zh-CN" sz="1400" b="1"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Running dialog:</a:t>
            </a:r>
            <a:endParaRPr lang="en-US" sz="1600" b="1"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endParaRPr>
          </a:p>
        </p:txBody>
      </p:sp>
    </p:spTree>
    <p:extLst>
      <p:ext uri="{BB962C8B-B14F-4D97-AF65-F5344CB8AC3E}">
        <p14:creationId xmlns:p14="http://schemas.microsoft.com/office/powerpoint/2010/main" val="28621182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D6C4428-B079-4976-BC75-D390EBA39177}"/>
              </a:ext>
            </a:extLst>
          </p:cNvPr>
          <p:cNvSpPr txBox="1"/>
          <p:nvPr/>
        </p:nvSpPr>
        <p:spPr>
          <a:xfrm>
            <a:off x="315943" y="100511"/>
            <a:ext cx="5080777" cy="498663"/>
          </a:xfrm>
          <a:prstGeom prst="rect">
            <a:avLst/>
          </a:prstGeom>
          <a:noFill/>
        </p:spPr>
        <p:txBody>
          <a:bodyPr wrap="square">
            <a:spAutoFit/>
          </a:bodyPr>
          <a:lstStyle/>
          <a:p>
            <a:pPr>
              <a:lnSpc>
                <a:spcPct val="150000"/>
              </a:lnSpc>
              <a:spcBef>
                <a:spcPts val="1000"/>
              </a:spcBef>
              <a:defRPr/>
            </a:pPr>
            <a:r>
              <a:rPr lang="en-US" altLang="zh-CN" sz="2000" b="1"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Results 1. Alpha = 0.01</a:t>
            </a:r>
            <a:endParaRPr lang="en-US" sz="2400" b="1"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endParaRPr>
          </a:p>
        </p:txBody>
      </p:sp>
      <p:pic>
        <p:nvPicPr>
          <p:cNvPr id="11" name="Picture 10">
            <a:extLst>
              <a:ext uri="{FF2B5EF4-FFF2-40B4-BE49-F238E27FC236}">
                <a16:creationId xmlns:a16="http://schemas.microsoft.com/office/drawing/2014/main" id="{98CE4015-ABFF-4634-97D9-649A43B8CD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83262" y="902638"/>
            <a:ext cx="3699841" cy="3699841"/>
          </a:xfrm>
          <a:prstGeom prst="rect">
            <a:avLst/>
          </a:prstGeom>
        </p:spPr>
      </p:pic>
      <p:pic>
        <p:nvPicPr>
          <p:cNvPr id="13" name="Picture 12">
            <a:extLst>
              <a:ext uri="{FF2B5EF4-FFF2-40B4-BE49-F238E27FC236}">
                <a16:creationId xmlns:a16="http://schemas.microsoft.com/office/drawing/2014/main" id="{582F8627-AEC0-4541-A682-7D6E96F29F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49603" y="902638"/>
            <a:ext cx="3699841" cy="3699841"/>
          </a:xfrm>
          <a:prstGeom prst="rect">
            <a:avLst/>
          </a:prstGeom>
        </p:spPr>
      </p:pic>
      <p:pic>
        <p:nvPicPr>
          <p:cNvPr id="18" name="Picture 17">
            <a:extLst>
              <a:ext uri="{FF2B5EF4-FFF2-40B4-BE49-F238E27FC236}">
                <a16:creationId xmlns:a16="http://schemas.microsoft.com/office/drawing/2014/main" id="{962B3306-754B-4390-A2F9-BCFF0167D7B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5943" y="902638"/>
            <a:ext cx="3699841" cy="3699841"/>
          </a:xfrm>
          <a:prstGeom prst="rect">
            <a:avLst/>
          </a:prstGeom>
        </p:spPr>
      </p:pic>
      <p:pic>
        <p:nvPicPr>
          <p:cNvPr id="22" name="Picture 21">
            <a:extLst>
              <a:ext uri="{FF2B5EF4-FFF2-40B4-BE49-F238E27FC236}">
                <a16:creationId xmlns:a16="http://schemas.microsoft.com/office/drawing/2014/main" id="{44B3B722-96A4-451E-B36C-069E45C8BD3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4843" y="4663439"/>
            <a:ext cx="2753361" cy="2065021"/>
          </a:xfrm>
          <a:prstGeom prst="rect">
            <a:avLst/>
          </a:prstGeom>
        </p:spPr>
      </p:pic>
      <p:pic>
        <p:nvPicPr>
          <p:cNvPr id="34" name="Picture 33">
            <a:extLst>
              <a:ext uri="{FF2B5EF4-FFF2-40B4-BE49-F238E27FC236}">
                <a16:creationId xmlns:a16="http://schemas.microsoft.com/office/drawing/2014/main" id="{7F97E37F-7AE7-4513-A76E-2515E8839F8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45094" y="4663439"/>
            <a:ext cx="2753361" cy="2065021"/>
          </a:xfrm>
          <a:prstGeom prst="rect">
            <a:avLst/>
          </a:prstGeom>
        </p:spPr>
      </p:pic>
      <p:pic>
        <p:nvPicPr>
          <p:cNvPr id="36" name="Picture 35">
            <a:extLst>
              <a:ext uri="{FF2B5EF4-FFF2-40B4-BE49-F238E27FC236}">
                <a16:creationId xmlns:a16="http://schemas.microsoft.com/office/drawing/2014/main" id="{EA227838-36BC-414B-BE18-0A5BAE9831E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195345" y="4663439"/>
            <a:ext cx="2753361" cy="2065021"/>
          </a:xfrm>
          <a:prstGeom prst="rect">
            <a:avLst/>
          </a:prstGeom>
        </p:spPr>
      </p:pic>
      <p:sp>
        <p:nvSpPr>
          <p:cNvPr id="37" name="TextBox 36">
            <a:extLst>
              <a:ext uri="{FF2B5EF4-FFF2-40B4-BE49-F238E27FC236}">
                <a16:creationId xmlns:a16="http://schemas.microsoft.com/office/drawing/2014/main" id="{BD8C008D-5422-4B66-9EDC-26AC16C293F8}"/>
              </a:ext>
            </a:extLst>
          </p:cNvPr>
          <p:cNvSpPr txBox="1"/>
          <p:nvPr/>
        </p:nvSpPr>
        <p:spPr>
          <a:xfrm>
            <a:off x="2856331" y="4970683"/>
            <a:ext cx="1300850" cy="828240"/>
          </a:xfrm>
          <a:prstGeom prst="rect">
            <a:avLst/>
          </a:prstGeom>
          <a:noFill/>
        </p:spPr>
        <p:txBody>
          <a:bodyPr wrap="square">
            <a:spAutoFit/>
          </a:bodyPr>
          <a:lstStyle/>
          <a:p>
            <a:pPr>
              <a:lnSpc>
                <a:spcPct val="150000"/>
              </a:lnSpc>
              <a:spcBef>
                <a:spcPts val="1000"/>
              </a:spcBef>
              <a:defRPr/>
            </a:pPr>
            <a:r>
              <a:rPr lang="en-US" altLang="zh-CN" sz="1400" u="sng"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rPr>
              <a:t>Alpha = 0.01</a:t>
            </a:r>
          </a:p>
          <a:p>
            <a:pPr>
              <a:lnSpc>
                <a:spcPct val="150000"/>
              </a:lnSpc>
              <a:spcBef>
                <a:spcPts val="1000"/>
              </a:spcBef>
              <a:defRPr/>
            </a:pPr>
            <a:r>
              <a:rPr lang="en-US" altLang="zh-CN" sz="1400" u="sng"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rPr>
              <a:t>TM = 2</a:t>
            </a:r>
          </a:p>
        </p:txBody>
      </p:sp>
      <p:sp>
        <p:nvSpPr>
          <p:cNvPr id="38" name="TextBox 37">
            <a:extLst>
              <a:ext uri="{FF2B5EF4-FFF2-40B4-BE49-F238E27FC236}">
                <a16:creationId xmlns:a16="http://schemas.microsoft.com/office/drawing/2014/main" id="{DA295648-7AA0-4372-957D-5A075DE4B993}"/>
              </a:ext>
            </a:extLst>
          </p:cNvPr>
          <p:cNvSpPr txBox="1"/>
          <p:nvPr/>
        </p:nvSpPr>
        <p:spPr>
          <a:xfrm>
            <a:off x="6806212" y="4970683"/>
            <a:ext cx="1300850" cy="828240"/>
          </a:xfrm>
          <a:prstGeom prst="rect">
            <a:avLst/>
          </a:prstGeom>
          <a:noFill/>
        </p:spPr>
        <p:txBody>
          <a:bodyPr wrap="square">
            <a:spAutoFit/>
          </a:bodyPr>
          <a:lstStyle/>
          <a:p>
            <a:pPr>
              <a:lnSpc>
                <a:spcPct val="150000"/>
              </a:lnSpc>
              <a:spcBef>
                <a:spcPts val="1000"/>
              </a:spcBef>
              <a:defRPr/>
            </a:pPr>
            <a:r>
              <a:rPr lang="en-US" altLang="zh-CN" sz="1400" u="sng"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rPr>
              <a:t>Alpha = 0.01</a:t>
            </a:r>
          </a:p>
          <a:p>
            <a:pPr>
              <a:lnSpc>
                <a:spcPct val="150000"/>
              </a:lnSpc>
              <a:spcBef>
                <a:spcPts val="1000"/>
              </a:spcBef>
              <a:defRPr/>
            </a:pPr>
            <a:r>
              <a:rPr lang="en-US" altLang="zh-CN" sz="1400" u="sng"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rPr>
              <a:t>TM = 3</a:t>
            </a:r>
          </a:p>
        </p:txBody>
      </p:sp>
      <p:sp>
        <p:nvSpPr>
          <p:cNvPr id="39" name="TextBox 38">
            <a:extLst>
              <a:ext uri="{FF2B5EF4-FFF2-40B4-BE49-F238E27FC236}">
                <a16:creationId xmlns:a16="http://schemas.microsoft.com/office/drawing/2014/main" id="{F9178300-312C-4597-BA18-DE09F91B59B7}"/>
              </a:ext>
            </a:extLst>
          </p:cNvPr>
          <p:cNvSpPr txBox="1"/>
          <p:nvPr/>
        </p:nvSpPr>
        <p:spPr>
          <a:xfrm>
            <a:off x="10753372" y="4970683"/>
            <a:ext cx="1300850" cy="828240"/>
          </a:xfrm>
          <a:prstGeom prst="rect">
            <a:avLst/>
          </a:prstGeom>
          <a:noFill/>
        </p:spPr>
        <p:txBody>
          <a:bodyPr wrap="square">
            <a:spAutoFit/>
          </a:bodyPr>
          <a:lstStyle/>
          <a:p>
            <a:pPr>
              <a:lnSpc>
                <a:spcPct val="150000"/>
              </a:lnSpc>
              <a:spcBef>
                <a:spcPts val="1000"/>
              </a:spcBef>
              <a:defRPr/>
            </a:pPr>
            <a:r>
              <a:rPr lang="en-US" altLang="zh-CN" sz="1400" u="sng"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rPr>
              <a:t>Alpha = 0.01</a:t>
            </a:r>
          </a:p>
          <a:p>
            <a:pPr>
              <a:lnSpc>
                <a:spcPct val="150000"/>
              </a:lnSpc>
              <a:spcBef>
                <a:spcPts val="1000"/>
              </a:spcBef>
              <a:defRPr/>
            </a:pPr>
            <a:r>
              <a:rPr lang="en-US" altLang="zh-CN" sz="1400" u="sng"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rPr>
              <a:t>TM = 4</a:t>
            </a:r>
          </a:p>
        </p:txBody>
      </p:sp>
      <p:sp>
        <p:nvSpPr>
          <p:cNvPr id="40" name="Rectangle 39">
            <a:extLst>
              <a:ext uri="{FF2B5EF4-FFF2-40B4-BE49-F238E27FC236}">
                <a16:creationId xmlns:a16="http://schemas.microsoft.com/office/drawing/2014/main" id="{952ED611-DECC-4AA1-9FF2-7AAE1ADDE00C}"/>
              </a:ext>
            </a:extLst>
          </p:cNvPr>
          <p:cNvSpPr/>
          <p:nvPr/>
        </p:nvSpPr>
        <p:spPr>
          <a:xfrm>
            <a:off x="279602" y="872158"/>
            <a:ext cx="3760065" cy="5825822"/>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69BE1C3C-E1F3-4D3C-AFB1-9ABBAD1B4A9A}"/>
              </a:ext>
            </a:extLst>
          </p:cNvPr>
          <p:cNvSpPr/>
          <p:nvPr/>
        </p:nvSpPr>
        <p:spPr>
          <a:xfrm>
            <a:off x="4215967" y="872158"/>
            <a:ext cx="3760065" cy="5825822"/>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7C03D165-1D04-4A89-859D-4FE445451C9D}"/>
              </a:ext>
            </a:extLst>
          </p:cNvPr>
          <p:cNvSpPr/>
          <p:nvPr/>
        </p:nvSpPr>
        <p:spPr>
          <a:xfrm>
            <a:off x="8152332" y="872158"/>
            <a:ext cx="3760065" cy="5825822"/>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79219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D6C4428-B079-4976-BC75-D390EBA39177}"/>
              </a:ext>
            </a:extLst>
          </p:cNvPr>
          <p:cNvSpPr txBox="1"/>
          <p:nvPr/>
        </p:nvSpPr>
        <p:spPr>
          <a:xfrm>
            <a:off x="315943" y="100511"/>
            <a:ext cx="5080777" cy="498663"/>
          </a:xfrm>
          <a:prstGeom prst="rect">
            <a:avLst/>
          </a:prstGeom>
          <a:noFill/>
        </p:spPr>
        <p:txBody>
          <a:bodyPr wrap="square">
            <a:spAutoFit/>
          </a:bodyPr>
          <a:lstStyle/>
          <a:p>
            <a:pPr>
              <a:lnSpc>
                <a:spcPct val="150000"/>
              </a:lnSpc>
              <a:spcBef>
                <a:spcPts val="1000"/>
              </a:spcBef>
              <a:defRPr/>
            </a:pPr>
            <a:r>
              <a:rPr lang="en-US" altLang="zh-CN" sz="2000" b="1"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Results 2. Alpha = 0.003</a:t>
            </a:r>
            <a:endParaRPr lang="en-US" sz="2400" b="1"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endParaRPr>
          </a:p>
        </p:txBody>
      </p:sp>
      <p:pic>
        <p:nvPicPr>
          <p:cNvPr id="11" name="Picture 10">
            <a:extLst>
              <a:ext uri="{FF2B5EF4-FFF2-40B4-BE49-F238E27FC236}">
                <a16:creationId xmlns:a16="http://schemas.microsoft.com/office/drawing/2014/main" id="{98CE4015-ABFF-4634-97D9-649A43B8CDF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183262" y="902638"/>
            <a:ext cx="3699841" cy="3699841"/>
          </a:xfrm>
          <a:prstGeom prst="rect">
            <a:avLst/>
          </a:prstGeom>
        </p:spPr>
      </p:pic>
      <p:pic>
        <p:nvPicPr>
          <p:cNvPr id="13" name="Picture 12">
            <a:extLst>
              <a:ext uri="{FF2B5EF4-FFF2-40B4-BE49-F238E27FC236}">
                <a16:creationId xmlns:a16="http://schemas.microsoft.com/office/drawing/2014/main" id="{582F8627-AEC0-4541-A682-7D6E96F29F2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249603" y="902638"/>
            <a:ext cx="3699841" cy="3699841"/>
          </a:xfrm>
          <a:prstGeom prst="rect">
            <a:avLst/>
          </a:prstGeom>
        </p:spPr>
      </p:pic>
      <p:pic>
        <p:nvPicPr>
          <p:cNvPr id="18" name="Picture 17">
            <a:extLst>
              <a:ext uri="{FF2B5EF4-FFF2-40B4-BE49-F238E27FC236}">
                <a16:creationId xmlns:a16="http://schemas.microsoft.com/office/drawing/2014/main" id="{962B3306-754B-4390-A2F9-BCFF0167D7B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15943" y="902638"/>
            <a:ext cx="3699841" cy="3699841"/>
          </a:xfrm>
          <a:prstGeom prst="rect">
            <a:avLst/>
          </a:prstGeom>
        </p:spPr>
      </p:pic>
      <p:pic>
        <p:nvPicPr>
          <p:cNvPr id="22" name="Picture 21">
            <a:extLst>
              <a:ext uri="{FF2B5EF4-FFF2-40B4-BE49-F238E27FC236}">
                <a16:creationId xmlns:a16="http://schemas.microsoft.com/office/drawing/2014/main" id="{44B3B722-96A4-451E-B36C-069E45C8BD3E}"/>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294843" y="4663439"/>
            <a:ext cx="2753361" cy="2065020"/>
          </a:xfrm>
          <a:prstGeom prst="rect">
            <a:avLst/>
          </a:prstGeom>
        </p:spPr>
      </p:pic>
      <p:pic>
        <p:nvPicPr>
          <p:cNvPr id="34" name="Picture 33">
            <a:extLst>
              <a:ext uri="{FF2B5EF4-FFF2-40B4-BE49-F238E27FC236}">
                <a16:creationId xmlns:a16="http://schemas.microsoft.com/office/drawing/2014/main" id="{7F97E37F-7AE7-4513-A76E-2515E8839F8E}"/>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4245094" y="4663439"/>
            <a:ext cx="2753361" cy="2065020"/>
          </a:xfrm>
          <a:prstGeom prst="rect">
            <a:avLst/>
          </a:prstGeom>
        </p:spPr>
      </p:pic>
      <p:pic>
        <p:nvPicPr>
          <p:cNvPr id="36" name="Picture 35">
            <a:extLst>
              <a:ext uri="{FF2B5EF4-FFF2-40B4-BE49-F238E27FC236}">
                <a16:creationId xmlns:a16="http://schemas.microsoft.com/office/drawing/2014/main" id="{EA227838-36BC-414B-BE18-0A5BAE9831E0}"/>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8195345" y="4663439"/>
            <a:ext cx="2753361" cy="2065020"/>
          </a:xfrm>
          <a:prstGeom prst="rect">
            <a:avLst/>
          </a:prstGeom>
        </p:spPr>
      </p:pic>
      <p:sp>
        <p:nvSpPr>
          <p:cNvPr id="37" name="TextBox 36">
            <a:extLst>
              <a:ext uri="{FF2B5EF4-FFF2-40B4-BE49-F238E27FC236}">
                <a16:creationId xmlns:a16="http://schemas.microsoft.com/office/drawing/2014/main" id="{BD8C008D-5422-4B66-9EDC-26AC16C293F8}"/>
              </a:ext>
            </a:extLst>
          </p:cNvPr>
          <p:cNvSpPr txBox="1"/>
          <p:nvPr/>
        </p:nvSpPr>
        <p:spPr>
          <a:xfrm>
            <a:off x="2856331" y="4970683"/>
            <a:ext cx="1300850" cy="828240"/>
          </a:xfrm>
          <a:prstGeom prst="rect">
            <a:avLst/>
          </a:prstGeom>
          <a:noFill/>
        </p:spPr>
        <p:txBody>
          <a:bodyPr wrap="square">
            <a:spAutoFit/>
          </a:bodyPr>
          <a:lstStyle/>
          <a:p>
            <a:pPr>
              <a:lnSpc>
                <a:spcPct val="150000"/>
              </a:lnSpc>
              <a:spcBef>
                <a:spcPts val="1000"/>
              </a:spcBef>
              <a:defRPr/>
            </a:pPr>
            <a:r>
              <a:rPr lang="en-US" altLang="zh-CN" sz="1400" u="sng"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rPr>
              <a:t>Alpha = 0.003</a:t>
            </a:r>
          </a:p>
          <a:p>
            <a:pPr>
              <a:lnSpc>
                <a:spcPct val="150000"/>
              </a:lnSpc>
              <a:spcBef>
                <a:spcPts val="1000"/>
              </a:spcBef>
              <a:defRPr/>
            </a:pPr>
            <a:r>
              <a:rPr lang="en-US" altLang="zh-CN" sz="1400" u="sng"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rPr>
              <a:t>TM = 2</a:t>
            </a:r>
          </a:p>
        </p:txBody>
      </p:sp>
      <p:sp>
        <p:nvSpPr>
          <p:cNvPr id="38" name="TextBox 37">
            <a:extLst>
              <a:ext uri="{FF2B5EF4-FFF2-40B4-BE49-F238E27FC236}">
                <a16:creationId xmlns:a16="http://schemas.microsoft.com/office/drawing/2014/main" id="{DA295648-7AA0-4372-957D-5A075DE4B993}"/>
              </a:ext>
            </a:extLst>
          </p:cNvPr>
          <p:cNvSpPr txBox="1"/>
          <p:nvPr/>
        </p:nvSpPr>
        <p:spPr>
          <a:xfrm>
            <a:off x="6806212" y="4970683"/>
            <a:ext cx="1300850" cy="828240"/>
          </a:xfrm>
          <a:prstGeom prst="rect">
            <a:avLst/>
          </a:prstGeom>
          <a:noFill/>
        </p:spPr>
        <p:txBody>
          <a:bodyPr wrap="square">
            <a:spAutoFit/>
          </a:bodyPr>
          <a:lstStyle/>
          <a:p>
            <a:pPr>
              <a:lnSpc>
                <a:spcPct val="150000"/>
              </a:lnSpc>
              <a:spcBef>
                <a:spcPts val="1000"/>
              </a:spcBef>
              <a:defRPr/>
            </a:pPr>
            <a:r>
              <a:rPr lang="en-US" altLang="zh-CN" sz="1400" u="sng"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rPr>
              <a:t>Alpha = 0.003</a:t>
            </a:r>
          </a:p>
          <a:p>
            <a:pPr>
              <a:lnSpc>
                <a:spcPct val="150000"/>
              </a:lnSpc>
              <a:spcBef>
                <a:spcPts val="1000"/>
              </a:spcBef>
              <a:defRPr/>
            </a:pPr>
            <a:r>
              <a:rPr lang="en-US" altLang="zh-CN" sz="1400" u="sng"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rPr>
              <a:t>TM = 3</a:t>
            </a:r>
          </a:p>
        </p:txBody>
      </p:sp>
      <p:sp>
        <p:nvSpPr>
          <p:cNvPr id="39" name="TextBox 38">
            <a:extLst>
              <a:ext uri="{FF2B5EF4-FFF2-40B4-BE49-F238E27FC236}">
                <a16:creationId xmlns:a16="http://schemas.microsoft.com/office/drawing/2014/main" id="{F9178300-312C-4597-BA18-DE09F91B59B7}"/>
              </a:ext>
            </a:extLst>
          </p:cNvPr>
          <p:cNvSpPr txBox="1"/>
          <p:nvPr/>
        </p:nvSpPr>
        <p:spPr>
          <a:xfrm>
            <a:off x="10753372" y="4970683"/>
            <a:ext cx="1300850" cy="828240"/>
          </a:xfrm>
          <a:prstGeom prst="rect">
            <a:avLst/>
          </a:prstGeom>
          <a:noFill/>
        </p:spPr>
        <p:txBody>
          <a:bodyPr wrap="square">
            <a:spAutoFit/>
          </a:bodyPr>
          <a:lstStyle/>
          <a:p>
            <a:pPr>
              <a:lnSpc>
                <a:spcPct val="150000"/>
              </a:lnSpc>
              <a:spcBef>
                <a:spcPts val="1000"/>
              </a:spcBef>
              <a:defRPr/>
            </a:pPr>
            <a:r>
              <a:rPr lang="en-US" altLang="zh-CN" sz="1400" u="sng"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rPr>
              <a:t>Alpha = 0.003</a:t>
            </a:r>
          </a:p>
          <a:p>
            <a:pPr>
              <a:lnSpc>
                <a:spcPct val="150000"/>
              </a:lnSpc>
              <a:spcBef>
                <a:spcPts val="1000"/>
              </a:spcBef>
              <a:defRPr/>
            </a:pPr>
            <a:r>
              <a:rPr lang="en-US" altLang="zh-CN" sz="1400" u="sng"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rPr>
              <a:t>TM = 4</a:t>
            </a:r>
          </a:p>
        </p:txBody>
      </p:sp>
      <p:sp>
        <p:nvSpPr>
          <p:cNvPr id="12" name="Rectangle 11">
            <a:extLst>
              <a:ext uri="{FF2B5EF4-FFF2-40B4-BE49-F238E27FC236}">
                <a16:creationId xmlns:a16="http://schemas.microsoft.com/office/drawing/2014/main" id="{DB6E5E61-991D-4218-BA8C-E6C392218751}"/>
              </a:ext>
            </a:extLst>
          </p:cNvPr>
          <p:cNvSpPr/>
          <p:nvPr/>
        </p:nvSpPr>
        <p:spPr>
          <a:xfrm>
            <a:off x="279602" y="872158"/>
            <a:ext cx="3760065" cy="5825822"/>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453820C-B117-42F9-91C5-1C546E349307}"/>
              </a:ext>
            </a:extLst>
          </p:cNvPr>
          <p:cNvSpPr/>
          <p:nvPr/>
        </p:nvSpPr>
        <p:spPr>
          <a:xfrm>
            <a:off x="4215967" y="872158"/>
            <a:ext cx="3760065" cy="5825822"/>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AE4DED9-9B2E-4CE1-9A17-55F139EA347D}"/>
              </a:ext>
            </a:extLst>
          </p:cNvPr>
          <p:cNvSpPr/>
          <p:nvPr/>
        </p:nvSpPr>
        <p:spPr>
          <a:xfrm>
            <a:off x="8152332" y="872158"/>
            <a:ext cx="3760065" cy="5825822"/>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165183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D6C4428-B079-4976-BC75-D390EBA39177}"/>
              </a:ext>
            </a:extLst>
          </p:cNvPr>
          <p:cNvSpPr txBox="1"/>
          <p:nvPr/>
        </p:nvSpPr>
        <p:spPr>
          <a:xfrm>
            <a:off x="315943" y="100511"/>
            <a:ext cx="5080777" cy="498663"/>
          </a:xfrm>
          <a:prstGeom prst="rect">
            <a:avLst/>
          </a:prstGeom>
          <a:noFill/>
        </p:spPr>
        <p:txBody>
          <a:bodyPr wrap="square">
            <a:spAutoFit/>
          </a:bodyPr>
          <a:lstStyle/>
          <a:p>
            <a:pPr>
              <a:lnSpc>
                <a:spcPct val="150000"/>
              </a:lnSpc>
              <a:spcBef>
                <a:spcPts val="1000"/>
              </a:spcBef>
              <a:defRPr/>
            </a:pPr>
            <a:r>
              <a:rPr lang="en-US" altLang="zh-CN" sz="2000" b="1"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Results 3. Alpha = 0.001</a:t>
            </a:r>
            <a:endParaRPr lang="en-US" sz="2400" b="1"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endParaRPr>
          </a:p>
        </p:txBody>
      </p:sp>
      <p:pic>
        <p:nvPicPr>
          <p:cNvPr id="11" name="Picture 10">
            <a:extLst>
              <a:ext uri="{FF2B5EF4-FFF2-40B4-BE49-F238E27FC236}">
                <a16:creationId xmlns:a16="http://schemas.microsoft.com/office/drawing/2014/main" id="{98CE4015-ABFF-4634-97D9-649A43B8CDF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183262" y="902638"/>
            <a:ext cx="3699841" cy="3699841"/>
          </a:xfrm>
          <a:prstGeom prst="rect">
            <a:avLst/>
          </a:prstGeom>
        </p:spPr>
      </p:pic>
      <p:pic>
        <p:nvPicPr>
          <p:cNvPr id="13" name="Picture 12">
            <a:extLst>
              <a:ext uri="{FF2B5EF4-FFF2-40B4-BE49-F238E27FC236}">
                <a16:creationId xmlns:a16="http://schemas.microsoft.com/office/drawing/2014/main" id="{582F8627-AEC0-4541-A682-7D6E96F29F2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249603" y="902638"/>
            <a:ext cx="3699841" cy="3699841"/>
          </a:xfrm>
          <a:prstGeom prst="rect">
            <a:avLst/>
          </a:prstGeom>
        </p:spPr>
      </p:pic>
      <p:pic>
        <p:nvPicPr>
          <p:cNvPr id="18" name="Picture 17">
            <a:extLst>
              <a:ext uri="{FF2B5EF4-FFF2-40B4-BE49-F238E27FC236}">
                <a16:creationId xmlns:a16="http://schemas.microsoft.com/office/drawing/2014/main" id="{962B3306-754B-4390-A2F9-BCFF0167D7B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15943" y="902638"/>
            <a:ext cx="3699841" cy="3699841"/>
          </a:xfrm>
          <a:prstGeom prst="rect">
            <a:avLst/>
          </a:prstGeom>
        </p:spPr>
      </p:pic>
      <p:pic>
        <p:nvPicPr>
          <p:cNvPr id="22" name="Picture 21">
            <a:extLst>
              <a:ext uri="{FF2B5EF4-FFF2-40B4-BE49-F238E27FC236}">
                <a16:creationId xmlns:a16="http://schemas.microsoft.com/office/drawing/2014/main" id="{44B3B722-96A4-451E-B36C-069E45C8BD3E}"/>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294843" y="4663439"/>
            <a:ext cx="2753361" cy="2065020"/>
          </a:xfrm>
          <a:prstGeom prst="rect">
            <a:avLst/>
          </a:prstGeom>
        </p:spPr>
      </p:pic>
      <p:pic>
        <p:nvPicPr>
          <p:cNvPr id="34" name="Picture 33">
            <a:extLst>
              <a:ext uri="{FF2B5EF4-FFF2-40B4-BE49-F238E27FC236}">
                <a16:creationId xmlns:a16="http://schemas.microsoft.com/office/drawing/2014/main" id="{7F97E37F-7AE7-4513-A76E-2515E8839F8E}"/>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4245094" y="4663439"/>
            <a:ext cx="2753361" cy="2065020"/>
          </a:xfrm>
          <a:prstGeom prst="rect">
            <a:avLst/>
          </a:prstGeom>
        </p:spPr>
      </p:pic>
      <p:pic>
        <p:nvPicPr>
          <p:cNvPr id="36" name="Picture 35">
            <a:extLst>
              <a:ext uri="{FF2B5EF4-FFF2-40B4-BE49-F238E27FC236}">
                <a16:creationId xmlns:a16="http://schemas.microsoft.com/office/drawing/2014/main" id="{EA227838-36BC-414B-BE18-0A5BAE9831E0}"/>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8195345" y="4663439"/>
            <a:ext cx="2753361" cy="2065020"/>
          </a:xfrm>
          <a:prstGeom prst="rect">
            <a:avLst/>
          </a:prstGeom>
        </p:spPr>
      </p:pic>
      <p:sp>
        <p:nvSpPr>
          <p:cNvPr id="37" name="TextBox 36">
            <a:extLst>
              <a:ext uri="{FF2B5EF4-FFF2-40B4-BE49-F238E27FC236}">
                <a16:creationId xmlns:a16="http://schemas.microsoft.com/office/drawing/2014/main" id="{BD8C008D-5422-4B66-9EDC-26AC16C293F8}"/>
              </a:ext>
            </a:extLst>
          </p:cNvPr>
          <p:cNvSpPr txBox="1"/>
          <p:nvPr/>
        </p:nvSpPr>
        <p:spPr>
          <a:xfrm>
            <a:off x="2856331" y="4970683"/>
            <a:ext cx="1300850" cy="828240"/>
          </a:xfrm>
          <a:prstGeom prst="rect">
            <a:avLst/>
          </a:prstGeom>
          <a:noFill/>
        </p:spPr>
        <p:txBody>
          <a:bodyPr wrap="square">
            <a:spAutoFit/>
          </a:bodyPr>
          <a:lstStyle/>
          <a:p>
            <a:pPr>
              <a:lnSpc>
                <a:spcPct val="150000"/>
              </a:lnSpc>
              <a:spcBef>
                <a:spcPts val="1000"/>
              </a:spcBef>
              <a:defRPr/>
            </a:pPr>
            <a:r>
              <a:rPr lang="en-US" altLang="zh-CN" sz="1400" u="sng"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rPr>
              <a:t>Alpha = 0.001</a:t>
            </a:r>
          </a:p>
          <a:p>
            <a:pPr>
              <a:lnSpc>
                <a:spcPct val="150000"/>
              </a:lnSpc>
              <a:spcBef>
                <a:spcPts val="1000"/>
              </a:spcBef>
              <a:defRPr/>
            </a:pPr>
            <a:r>
              <a:rPr lang="en-US" altLang="zh-CN" sz="1400" u="sng"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rPr>
              <a:t>TM = 2</a:t>
            </a:r>
          </a:p>
        </p:txBody>
      </p:sp>
      <p:sp>
        <p:nvSpPr>
          <p:cNvPr id="38" name="TextBox 37">
            <a:extLst>
              <a:ext uri="{FF2B5EF4-FFF2-40B4-BE49-F238E27FC236}">
                <a16:creationId xmlns:a16="http://schemas.microsoft.com/office/drawing/2014/main" id="{DA295648-7AA0-4372-957D-5A075DE4B993}"/>
              </a:ext>
            </a:extLst>
          </p:cNvPr>
          <p:cNvSpPr txBox="1"/>
          <p:nvPr/>
        </p:nvSpPr>
        <p:spPr>
          <a:xfrm>
            <a:off x="6806212" y="4970683"/>
            <a:ext cx="1300850" cy="828240"/>
          </a:xfrm>
          <a:prstGeom prst="rect">
            <a:avLst/>
          </a:prstGeom>
          <a:noFill/>
        </p:spPr>
        <p:txBody>
          <a:bodyPr wrap="square">
            <a:spAutoFit/>
          </a:bodyPr>
          <a:lstStyle/>
          <a:p>
            <a:pPr>
              <a:lnSpc>
                <a:spcPct val="150000"/>
              </a:lnSpc>
              <a:spcBef>
                <a:spcPts val="1000"/>
              </a:spcBef>
              <a:defRPr/>
            </a:pPr>
            <a:r>
              <a:rPr lang="en-US" altLang="zh-CN" sz="1400" u="sng"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rPr>
              <a:t>Alpha = 0.001</a:t>
            </a:r>
          </a:p>
          <a:p>
            <a:pPr>
              <a:lnSpc>
                <a:spcPct val="150000"/>
              </a:lnSpc>
              <a:spcBef>
                <a:spcPts val="1000"/>
              </a:spcBef>
              <a:defRPr/>
            </a:pPr>
            <a:r>
              <a:rPr lang="en-US" altLang="zh-CN" sz="1400" u="sng"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rPr>
              <a:t>TM = 3</a:t>
            </a:r>
          </a:p>
        </p:txBody>
      </p:sp>
      <p:sp>
        <p:nvSpPr>
          <p:cNvPr id="39" name="TextBox 38">
            <a:extLst>
              <a:ext uri="{FF2B5EF4-FFF2-40B4-BE49-F238E27FC236}">
                <a16:creationId xmlns:a16="http://schemas.microsoft.com/office/drawing/2014/main" id="{F9178300-312C-4597-BA18-DE09F91B59B7}"/>
              </a:ext>
            </a:extLst>
          </p:cNvPr>
          <p:cNvSpPr txBox="1"/>
          <p:nvPr/>
        </p:nvSpPr>
        <p:spPr>
          <a:xfrm>
            <a:off x="10753372" y="4970683"/>
            <a:ext cx="1300850" cy="828240"/>
          </a:xfrm>
          <a:prstGeom prst="rect">
            <a:avLst/>
          </a:prstGeom>
          <a:noFill/>
        </p:spPr>
        <p:txBody>
          <a:bodyPr wrap="square">
            <a:spAutoFit/>
          </a:bodyPr>
          <a:lstStyle/>
          <a:p>
            <a:pPr>
              <a:lnSpc>
                <a:spcPct val="150000"/>
              </a:lnSpc>
              <a:spcBef>
                <a:spcPts val="1000"/>
              </a:spcBef>
              <a:defRPr/>
            </a:pPr>
            <a:r>
              <a:rPr lang="en-US" altLang="zh-CN" sz="1400" u="sng"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rPr>
              <a:t>Alpha = 0.001</a:t>
            </a:r>
          </a:p>
          <a:p>
            <a:pPr>
              <a:lnSpc>
                <a:spcPct val="150000"/>
              </a:lnSpc>
              <a:spcBef>
                <a:spcPts val="1000"/>
              </a:spcBef>
              <a:defRPr/>
            </a:pPr>
            <a:r>
              <a:rPr lang="en-US" altLang="zh-CN" sz="1400" u="sng"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rPr>
              <a:t>TM = 4</a:t>
            </a:r>
          </a:p>
        </p:txBody>
      </p:sp>
      <p:sp>
        <p:nvSpPr>
          <p:cNvPr id="12" name="Rectangle 11">
            <a:extLst>
              <a:ext uri="{FF2B5EF4-FFF2-40B4-BE49-F238E27FC236}">
                <a16:creationId xmlns:a16="http://schemas.microsoft.com/office/drawing/2014/main" id="{1AA80589-43AF-41E3-971E-2C02F311F1F0}"/>
              </a:ext>
            </a:extLst>
          </p:cNvPr>
          <p:cNvSpPr/>
          <p:nvPr/>
        </p:nvSpPr>
        <p:spPr>
          <a:xfrm>
            <a:off x="279602" y="872158"/>
            <a:ext cx="3760065" cy="5825822"/>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9704A538-2349-4AF5-8B19-7EF69FFEEAC1}"/>
              </a:ext>
            </a:extLst>
          </p:cNvPr>
          <p:cNvSpPr/>
          <p:nvPr/>
        </p:nvSpPr>
        <p:spPr>
          <a:xfrm>
            <a:off x="4215967" y="872158"/>
            <a:ext cx="3760065" cy="5825822"/>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A9E0474-43BF-4A1C-A629-6C8325BCF087}"/>
              </a:ext>
            </a:extLst>
          </p:cNvPr>
          <p:cNvSpPr/>
          <p:nvPr/>
        </p:nvSpPr>
        <p:spPr>
          <a:xfrm>
            <a:off x="8152332" y="872158"/>
            <a:ext cx="3760065" cy="5825822"/>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785771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D6C4428-B079-4976-BC75-D390EBA39177}"/>
              </a:ext>
            </a:extLst>
          </p:cNvPr>
          <p:cNvSpPr txBox="1"/>
          <p:nvPr/>
        </p:nvSpPr>
        <p:spPr>
          <a:xfrm>
            <a:off x="315943" y="100511"/>
            <a:ext cx="5080777" cy="498663"/>
          </a:xfrm>
          <a:prstGeom prst="rect">
            <a:avLst/>
          </a:prstGeom>
          <a:noFill/>
        </p:spPr>
        <p:txBody>
          <a:bodyPr wrap="square">
            <a:spAutoFit/>
          </a:bodyPr>
          <a:lstStyle/>
          <a:p>
            <a:pPr>
              <a:lnSpc>
                <a:spcPct val="150000"/>
              </a:lnSpc>
              <a:spcBef>
                <a:spcPts val="1000"/>
              </a:spcBef>
              <a:defRPr/>
            </a:pPr>
            <a:r>
              <a:rPr lang="en-US" altLang="zh-CN" sz="2000" b="1"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Results 4. Alpha = 0.0003</a:t>
            </a:r>
            <a:endParaRPr lang="en-US" sz="2400" b="1"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endParaRPr>
          </a:p>
        </p:txBody>
      </p:sp>
      <p:pic>
        <p:nvPicPr>
          <p:cNvPr id="11" name="Picture 10">
            <a:extLst>
              <a:ext uri="{FF2B5EF4-FFF2-40B4-BE49-F238E27FC236}">
                <a16:creationId xmlns:a16="http://schemas.microsoft.com/office/drawing/2014/main" id="{98CE4015-ABFF-4634-97D9-649A43B8CDF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183262" y="902638"/>
            <a:ext cx="3699841" cy="3699841"/>
          </a:xfrm>
          <a:prstGeom prst="rect">
            <a:avLst/>
          </a:prstGeom>
        </p:spPr>
      </p:pic>
      <p:pic>
        <p:nvPicPr>
          <p:cNvPr id="13" name="Picture 12">
            <a:extLst>
              <a:ext uri="{FF2B5EF4-FFF2-40B4-BE49-F238E27FC236}">
                <a16:creationId xmlns:a16="http://schemas.microsoft.com/office/drawing/2014/main" id="{582F8627-AEC0-4541-A682-7D6E96F29F2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249603" y="902638"/>
            <a:ext cx="3699841" cy="3699841"/>
          </a:xfrm>
          <a:prstGeom prst="rect">
            <a:avLst/>
          </a:prstGeom>
        </p:spPr>
      </p:pic>
      <p:pic>
        <p:nvPicPr>
          <p:cNvPr id="18" name="Picture 17">
            <a:extLst>
              <a:ext uri="{FF2B5EF4-FFF2-40B4-BE49-F238E27FC236}">
                <a16:creationId xmlns:a16="http://schemas.microsoft.com/office/drawing/2014/main" id="{962B3306-754B-4390-A2F9-BCFF0167D7B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15943" y="902638"/>
            <a:ext cx="3699841" cy="3699841"/>
          </a:xfrm>
          <a:prstGeom prst="rect">
            <a:avLst/>
          </a:prstGeom>
        </p:spPr>
      </p:pic>
      <p:pic>
        <p:nvPicPr>
          <p:cNvPr id="22" name="Picture 21">
            <a:extLst>
              <a:ext uri="{FF2B5EF4-FFF2-40B4-BE49-F238E27FC236}">
                <a16:creationId xmlns:a16="http://schemas.microsoft.com/office/drawing/2014/main" id="{44B3B722-96A4-451E-B36C-069E45C8BD3E}"/>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294843" y="4663439"/>
            <a:ext cx="2753361" cy="2065020"/>
          </a:xfrm>
          <a:prstGeom prst="rect">
            <a:avLst/>
          </a:prstGeom>
        </p:spPr>
      </p:pic>
      <p:pic>
        <p:nvPicPr>
          <p:cNvPr id="34" name="Picture 33">
            <a:extLst>
              <a:ext uri="{FF2B5EF4-FFF2-40B4-BE49-F238E27FC236}">
                <a16:creationId xmlns:a16="http://schemas.microsoft.com/office/drawing/2014/main" id="{7F97E37F-7AE7-4513-A76E-2515E8839F8E}"/>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4245094" y="4663439"/>
            <a:ext cx="2753361" cy="2065020"/>
          </a:xfrm>
          <a:prstGeom prst="rect">
            <a:avLst/>
          </a:prstGeom>
        </p:spPr>
      </p:pic>
      <p:pic>
        <p:nvPicPr>
          <p:cNvPr id="36" name="Picture 35">
            <a:extLst>
              <a:ext uri="{FF2B5EF4-FFF2-40B4-BE49-F238E27FC236}">
                <a16:creationId xmlns:a16="http://schemas.microsoft.com/office/drawing/2014/main" id="{EA227838-36BC-414B-BE18-0A5BAE9831E0}"/>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8195345" y="4663439"/>
            <a:ext cx="2753361" cy="2065020"/>
          </a:xfrm>
          <a:prstGeom prst="rect">
            <a:avLst/>
          </a:prstGeom>
        </p:spPr>
      </p:pic>
      <p:sp>
        <p:nvSpPr>
          <p:cNvPr id="37" name="TextBox 36">
            <a:extLst>
              <a:ext uri="{FF2B5EF4-FFF2-40B4-BE49-F238E27FC236}">
                <a16:creationId xmlns:a16="http://schemas.microsoft.com/office/drawing/2014/main" id="{BD8C008D-5422-4B66-9EDC-26AC16C293F8}"/>
              </a:ext>
            </a:extLst>
          </p:cNvPr>
          <p:cNvSpPr txBox="1"/>
          <p:nvPr/>
        </p:nvSpPr>
        <p:spPr>
          <a:xfrm>
            <a:off x="2791018" y="4970683"/>
            <a:ext cx="1300850" cy="828240"/>
          </a:xfrm>
          <a:prstGeom prst="rect">
            <a:avLst/>
          </a:prstGeom>
          <a:noFill/>
        </p:spPr>
        <p:txBody>
          <a:bodyPr wrap="square">
            <a:spAutoFit/>
          </a:bodyPr>
          <a:lstStyle/>
          <a:p>
            <a:pPr>
              <a:lnSpc>
                <a:spcPct val="150000"/>
              </a:lnSpc>
              <a:spcBef>
                <a:spcPts val="1000"/>
              </a:spcBef>
              <a:defRPr/>
            </a:pPr>
            <a:r>
              <a:rPr lang="en-US" altLang="zh-CN" sz="1400" u="sng"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rPr>
              <a:t>Alpha = 0.0003</a:t>
            </a:r>
          </a:p>
          <a:p>
            <a:pPr>
              <a:lnSpc>
                <a:spcPct val="150000"/>
              </a:lnSpc>
              <a:spcBef>
                <a:spcPts val="1000"/>
              </a:spcBef>
              <a:defRPr/>
            </a:pPr>
            <a:r>
              <a:rPr lang="en-US" altLang="zh-CN" sz="1400" u="sng"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rPr>
              <a:t>TM = 2</a:t>
            </a:r>
          </a:p>
        </p:txBody>
      </p:sp>
      <p:sp>
        <p:nvSpPr>
          <p:cNvPr id="38" name="TextBox 37">
            <a:extLst>
              <a:ext uri="{FF2B5EF4-FFF2-40B4-BE49-F238E27FC236}">
                <a16:creationId xmlns:a16="http://schemas.microsoft.com/office/drawing/2014/main" id="{DA295648-7AA0-4372-957D-5A075DE4B993}"/>
              </a:ext>
            </a:extLst>
          </p:cNvPr>
          <p:cNvSpPr txBox="1"/>
          <p:nvPr/>
        </p:nvSpPr>
        <p:spPr>
          <a:xfrm>
            <a:off x="6740899" y="4970683"/>
            <a:ext cx="1300850" cy="828240"/>
          </a:xfrm>
          <a:prstGeom prst="rect">
            <a:avLst/>
          </a:prstGeom>
          <a:noFill/>
        </p:spPr>
        <p:txBody>
          <a:bodyPr wrap="square">
            <a:spAutoFit/>
          </a:bodyPr>
          <a:lstStyle/>
          <a:p>
            <a:pPr>
              <a:lnSpc>
                <a:spcPct val="150000"/>
              </a:lnSpc>
              <a:spcBef>
                <a:spcPts val="1000"/>
              </a:spcBef>
              <a:defRPr/>
            </a:pPr>
            <a:r>
              <a:rPr lang="en-US" altLang="zh-CN" sz="1400" u="sng"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rPr>
              <a:t>Alpha = 0.0003</a:t>
            </a:r>
          </a:p>
          <a:p>
            <a:pPr>
              <a:lnSpc>
                <a:spcPct val="150000"/>
              </a:lnSpc>
              <a:spcBef>
                <a:spcPts val="1000"/>
              </a:spcBef>
              <a:defRPr/>
            </a:pPr>
            <a:r>
              <a:rPr lang="en-US" altLang="zh-CN" sz="1400" u="sng"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rPr>
              <a:t>TM = 3</a:t>
            </a:r>
          </a:p>
        </p:txBody>
      </p:sp>
      <p:sp>
        <p:nvSpPr>
          <p:cNvPr id="39" name="TextBox 38">
            <a:extLst>
              <a:ext uri="{FF2B5EF4-FFF2-40B4-BE49-F238E27FC236}">
                <a16:creationId xmlns:a16="http://schemas.microsoft.com/office/drawing/2014/main" id="{F9178300-312C-4597-BA18-DE09F91B59B7}"/>
              </a:ext>
            </a:extLst>
          </p:cNvPr>
          <p:cNvSpPr txBox="1"/>
          <p:nvPr/>
        </p:nvSpPr>
        <p:spPr>
          <a:xfrm>
            <a:off x="10688059" y="4970683"/>
            <a:ext cx="1300850" cy="828240"/>
          </a:xfrm>
          <a:prstGeom prst="rect">
            <a:avLst/>
          </a:prstGeom>
          <a:noFill/>
        </p:spPr>
        <p:txBody>
          <a:bodyPr wrap="square">
            <a:spAutoFit/>
          </a:bodyPr>
          <a:lstStyle/>
          <a:p>
            <a:pPr>
              <a:lnSpc>
                <a:spcPct val="150000"/>
              </a:lnSpc>
              <a:spcBef>
                <a:spcPts val="1000"/>
              </a:spcBef>
              <a:defRPr/>
            </a:pPr>
            <a:r>
              <a:rPr lang="en-US" altLang="zh-CN" sz="1400" u="sng"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rPr>
              <a:t>Alpha = 0.0003</a:t>
            </a:r>
          </a:p>
          <a:p>
            <a:pPr>
              <a:lnSpc>
                <a:spcPct val="150000"/>
              </a:lnSpc>
              <a:spcBef>
                <a:spcPts val="1000"/>
              </a:spcBef>
              <a:defRPr/>
            </a:pPr>
            <a:r>
              <a:rPr lang="en-US" altLang="zh-CN" sz="1400" u="sng"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rPr>
              <a:t>TM = 4</a:t>
            </a:r>
          </a:p>
        </p:txBody>
      </p:sp>
      <p:sp>
        <p:nvSpPr>
          <p:cNvPr id="12" name="Rectangle 11">
            <a:extLst>
              <a:ext uri="{FF2B5EF4-FFF2-40B4-BE49-F238E27FC236}">
                <a16:creationId xmlns:a16="http://schemas.microsoft.com/office/drawing/2014/main" id="{4EE38750-DECC-4AFE-8626-11E628A48868}"/>
              </a:ext>
            </a:extLst>
          </p:cNvPr>
          <p:cNvSpPr/>
          <p:nvPr/>
        </p:nvSpPr>
        <p:spPr>
          <a:xfrm>
            <a:off x="279602" y="872158"/>
            <a:ext cx="3760065" cy="5825822"/>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57BBA58E-2F32-4AE4-88E6-1A45B69FB8F9}"/>
              </a:ext>
            </a:extLst>
          </p:cNvPr>
          <p:cNvSpPr/>
          <p:nvPr/>
        </p:nvSpPr>
        <p:spPr>
          <a:xfrm>
            <a:off x="4215967" y="872158"/>
            <a:ext cx="3760065" cy="5825822"/>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3F5F721-A5D9-41EE-83D2-C17DC7E1D4E7}"/>
              </a:ext>
            </a:extLst>
          </p:cNvPr>
          <p:cNvSpPr/>
          <p:nvPr/>
        </p:nvSpPr>
        <p:spPr>
          <a:xfrm>
            <a:off x="8152332" y="872158"/>
            <a:ext cx="3760065" cy="5825822"/>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425334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D6C4428-B079-4976-BC75-D390EBA39177}"/>
              </a:ext>
            </a:extLst>
          </p:cNvPr>
          <p:cNvSpPr txBox="1"/>
          <p:nvPr/>
        </p:nvSpPr>
        <p:spPr>
          <a:xfrm>
            <a:off x="315943" y="100511"/>
            <a:ext cx="5080777" cy="498663"/>
          </a:xfrm>
          <a:prstGeom prst="rect">
            <a:avLst/>
          </a:prstGeom>
          <a:noFill/>
        </p:spPr>
        <p:txBody>
          <a:bodyPr wrap="square">
            <a:spAutoFit/>
          </a:bodyPr>
          <a:lstStyle/>
          <a:p>
            <a:pPr>
              <a:lnSpc>
                <a:spcPct val="150000"/>
              </a:lnSpc>
              <a:spcBef>
                <a:spcPts val="1000"/>
              </a:spcBef>
              <a:defRPr/>
            </a:pPr>
            <a:r>
              <a:rPr lang="en-US" altLang="zh-CN" sz="2000" b="1"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Results 5. Alpha = 0.0001</a:t>
            </a:r>
            <a:endParaRPr lang="en-US" sz="2400" b="1"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endParaRPr>
          </a:p>
        </p:txBody>
      </p:sp>
      <p:pic>
        <p:nvPicPr>
          <p:cNvPr id="11" name="Picture 10">
            <a:extLst>
              <a:ext uri="{FF2B5EF4-FFF2-40B4-BE49-F238E27FC236}">
                <a16:creationId xmlns:a16="http://schemas.microsoft.com/office/drawing/2014/main" id="{98CE4015-ABFF-4634-97D9-649A43B8CDF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183262" y="902638"/>
            <a:ext cx="3699841" cy="3699841"/>
          </a:xfrm>
          <a:prstGeom prst="rect">
            <a:avLst/>
          </a:prstGeom>
        </p:spPr>
      </p:pic>
      <p:pic>
        <p:nvPicPr>
          <p:cNvPr id="13" name="Picture 12">
            <a:extLst>
              <a:ext uri="{FF2B5EF4-FFF2-40B4-BE49-F238E27FC236}">
                <a16:creationId xmlns:a16="http://schemas.microsoft.com/office/drawing/2014/main" id="{582F8627-AEC0-4541-A682-7D6E96F29F2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249603" y="902638"/>
            <a:ext cx="3699841" cy="3699841"/>
          </a:xfrm>
          <a:prstGeom prst="rect">
            <a:avLst/>
          </a:prstGeom>
        </p:spPr>
      </p:pic>
      <p:pic>
        <p:nvPicPr>
          <p:cNvPr id="18" name="Picture 17">
            <a:extLst>
              <a:ext uri="{FF2B5EF4-FFF2-40B4-BE49-F238E27FC236}">
                <a16:creationId xmlns:a16="http://schemas.microsoft.com/office/drawing/2014/main" id="{962B3306-754B-4390-A2F9-BCFF0167D7B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15943" y="902638"/>
            <a:ext cx="3699841" cy="3699841"/>
          </a:xfrm>
          <a:prstGeom prst="rect">
            <a:avLst/>
          </a:prstGeom>
        </p:spPr>
      </p:pic>
      <p:pic>
        <p:nvPicPr>
          <p:cNvPr id="22" name="Picture 21">
            <a:extLst>
              <a:ext uri="{FF2B5EF4-FFF2-40B4-BE49-F238E27FC236}">
                <a16:creationId xmlns:a16="http://schemas.microsoft.com/office/drawing/2014/main" id="{44B3B722-96A4-451E-B36C-069E45C8BD3E}"/>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294843" y="4663439"/>
            <a:ext cx="2753361" cy="2065020"/>
          </a:xfrm>
          <a:prstGeom prst="rect">
            <a:avLst/>
          </a:prstGeom>
        </p:spPr>
      </p:pic>
      <p:pic>
        <p:nvPicPr>
          <p:cNvPr id="34" name="Picture 33">
            <a:extLst>
              <a:ext uri="{FF2B5EF4-FFF2-40B4-BE49-F238E27FC236}">
                <a16:creationId xmlns:a16="http://schemas.microsoft.com/office/drawing/2014/main" id="{7F97E37F-7AE7-4513-A76E-2515E8839F8E}"/>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4245094" y="4663439"/>
            <a:ext cx="2753361" cy="2065020"/>
          </a:xfrm>
          <a:prstGeom prst="rect">
            <a:avLst/>
          </a:prstGeom>
        </p:spPr>
      </p:pic>
      <p:pic>
        <p:nvPicPr>
          <p:cNvPr id="36" name="Picture 35">
            <a:extLst>
              <a:ext uri="{FF2B5EF4-FFF2-40B4-BE49-F238E27FC236}">
                <a16:creationId xmlns:a16="http://schemas.microsoft.com/office/drawing/2014/main" id="{EA227838-36BC-414B-BE18-0A5BAE9831E0}"/>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8195345" y="4663439"/>
            <a:ext cx="2753361" cy="2065020"/>
          </a:xfrm>
          <a:prstGeom prst="rect">
            <a:avLst/>
          </a:prstGeom>
        </p:spPr>
      </p:pic>
      <p:sp>
        <p:nvSpPr>
          <p:cNvPr id="37" name="TextBox 36">
            <a:extLst>
              <a:ext uri="{FF2B5EF4-FFF2-40B4-BE49-F238E27FC236}">
                <a16:creationId xmlns:a16="http://schemas.microsoft.com/office/drawing/2014/main" id="{BD8C008D-5422-4B66-9EDC-26AC16C293F8}"/>
              </a:ext>
            </a:extLst>
          </p:cNvPr>
          <p:cNvSpPr txBox="1"/>
          <p:nvPr/>
        </p:nvSpPr>
        <p:spPr>
          <a:xfrm>
            <a:off x="2791018" y="4970683"/>
            <a:ext cx="1300850" cy="828240"/>
          </a:xfrm>
          <a:prstGeom prst="rect">
            <a:avLst/>
          </a:prstGeom>
          <a:noFill/>
        </p:spPr>
        <p:txBody>
          <a:bodyPr wrap="square">
            <a:spAutoFit/>
          </a:bodyPr>
          <a:lstStyle/>
          <a:p>
            <a:pPr>
              <a:lnSpc>
                <a:spcPct val="150000"/>
              </a:lnSpc>
              <a:spcBef>
                <a:spcPts val="1000"/>
              </a:spcBef>
              <a:defRPr/>
            </a:pPr>
            <a:r>
              <a:rPr lang="en-US" altLang="zh-CN" sz="1400" u="sng"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rPr>
              <a:t>Alpha = 0.0001</a:t>
            </a:r>
          </a:p>
          <a:p>
            <a:pPr>
              <a:lnSpc>
                <a:spcPct val="150000"/>
              </a:lnSpc>
              <a:spcBef>
                <a:spcPts val="1000"/>
              </a:spcBef>
              <a:defRPr/>
            </a:pPr>
            <a:r>
              <a:rPr lang="en-US" altLang="zh-CN" sz="1400" u="sng"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rPr>
              <a:t>TM = 2</a:t>
            </a:r>
          </a:p>
        </p:txBody>
      </p:sp>
      <p:sp>
        <p:nvSpPr>
          <p:cNvPr id="38" name="TextBox 37">
            <a:extLst>
              <a:ext uri="{FF2B5EF4-FFF2-40B4-BE49-F238E27FC236}">
                <a16:creationId xmlns:a16="http://schemas.microsoft.com/office/drawing/2014/main" id="{DA295648-7AA0-4372-957D-5A075DE4B993}"/>
              </a:ext>
            </a:extLst>
          </p:cNvPr>
          <p:cNvSpPr txBox="1"/>
          <p:nvPr/>
        </p:nvSpPr>
        <p:spPr>
          <a:xfrm>
            <a:off x="6740899" y="4970683"/>
            <a:ext cx="1300850" cy="828240"/>
          </a:xfrm>
          <a:prstGeom prst="rect">
            <a:avLst/>
          </a:prstGeom>
          <a:noFill/>
        </p:spPr>
        <p:txBody>
          <a:bodyPr wrap="square">
            <a:spAutoFit/>
          </a:bodyPr>
          <a:lstStyle/>
          <a:p>
            <a:pPr>
              <a:lnSpc>
                <a:spcPct val="150000"/>
              </a:lnSpc>
              <a:spcBef>
                <a:spcPts val="1000"/>
              </a:spcBef>
              <a:defRPr/>
            </a:pPr>
            <a:r>
              <a:rPr lang="en-US" altLang="zh-CN" sz="1400" u="sng"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rPr>
              <a:t>Alpha = 0.0001</a:t>
            </a:r>
          </a:p>
          <a:p>
            <a:pPr>
              <a:lnSpc>
                <a:spcPct val="150000"/>
              </a:lnSpc>
              <a:spcBef>
                <a:spcPts val="1000"/>
              </a:spcBef>
              <a:defRPr/>
            </a:pPr>
            <a:r>
              <a:rPr lang="en-US" altLang="zh-CN" sz="1400" u="sng"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rPr>
              <a:t>TM = 3</a:t>
            </a:r>
          </a:p>
        </p:txBody>
      </p:sp>
      <p:sp>
        <p:nvSpPr>
          <p:cNvPr id="39" name="TextBox 38">
            <a:extLst>
              <a:ext uri="{FF2B5EF4-FFF2-40B4-BE49-F238E27FC236}">
                <a16:creationId xmlns:a16="http://schemas.microsoft.com/office/drawing/2014/main" id="{F9178300-312C-4597-BA18-DE09F91B59B7}"/>
              </a:ext>
            </a:extLst>
          </p:cNvPr>
          <p:cNvSpPr txBox="1"/>
          <p:nvPr/>
        </p:nvSpPr>
        <p:spPr>
          <a:xfrm>
            <a:off x="10688059" y="4970683"/>
            <a:ext cx="1300850" cy="828240"/>
          </a:xfrm>
          <a:prstGeom prst="rect">
            <a:avLst/>
          </a:prstGeom>
          <a:noFill/>
        </p:spPr>
        <p:txBody>
          <a:bodyPr wrap="square">
            <a:spAutoFit/>
          </a:bodyPr>
          <a:lstStyle/>
          <a:p>
            <a:pPr>
              <a:lnSpc>
                <a:spcPct val="150000"/>
              </a:lnSpc>
              <a:spcBef>
                <a:spcPts val="1000"/>
              </a:spcBef>
              <a:defRPr/>
            </a:pPr>
            <a:r>
              <a:rPr lang="en-US" altLang="zh-CN" sz="1400" u="sng"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rPr>
              <a:t>Alpha = 0.0001</a:t>
            </a:r>
          </a:p>
          <a:p>
            <a:pPr>
              <a:lnSpc>
                <a:spcPct val="150000"/>
              </a:lnSpc>
              <a:spcBef>
                <a:spcPts val="1000"/>
              </a:spcBef>
              <a:defRPr/>
            </a:pPr>
            <a:r>
              <a:rPr lang="en-US" altLang="zh-CN" sz="1400" u="sng"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rPr>
              <a:t>TM = 4</a:t>
            </a:r>
          </a:p>
        </p:txBody>
      </p:sp>
      <p:sp>
        <p:nvSpPr>
          <p:cNvPr id="12" name="Rectangle 11">
            <a:extLst>
              <a:ext uri="{FF2B5EF4-FFF2-40B4-BE49-F238E27FC236}">
                <a16:creationId xmlns:a16="http://schemas.microsoft.com/office/drawing/2014/main" id="{43B09841-AF16-47DC-AAD9-7218B4E4B2BD}"/>
              </a:ext>
            </a:extLst>
          </p:cNvPr>
          <p:cNvSpPr/>
          <p:nvPr/>
        </p:nvSpPr>
        <p:spPr>
          <a:xfrm>
            <a:off x="279602" y="872158"/>
            <a:ext cx="3760065" cy="5825822"/>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51725A2-15DF-4CD5-B180-88F2B815EB48}"/>
              </a:ext>
            </a:extLst>
          </p:cNvPr>
          <p:cNvSpPr/>
          <p:nvPr/>
        </p:nvSpPr>
        <p:spPr>
          <a:xfrm>
            <a:off x="4215967" y="872158"/>
            <a:ext cx="3760065" cy="5825822"/>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9A5147F4-78EE-430F-A7E8-806F2F24150C}"/>
              </a:ext>
            </a:extLst>
          </p:cNvPr>
          <p:cNvSpPr/>
          <p:nvPr/>
        </p:nvSpPr>
        <p:spPr>
          <a:xfrm>
            <a:off x="8152332" y="872158"/>
            <a:ext cx="3760065" cy="5825822"/>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963598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BDE0A80-E695-49D3-9194-DDEFBE88EA21}"/>
              </a:ext>
            </a:extLst>
          </p:cNvPr>
          <p:cNvSpPr txBox="1"/>
          <p:nvPr/>
        </p:nvSpPr>
        <p:spPr>
          <a:xfrm>
            <a:off x="111011" y="-22386"/>
            <a:ext cx="4236017" cy="498663"/>
          </a:xfrm>
          <a:prstGeom prst="rect">
            <a:avLst/>
          </a:prstGeom>
          <a:noFill/>
        </p:spPr>
        <p:txBody>
          <a:bodyPr wrap="square">
            <a:spAutoFit/>
          </a:bodyPr>
          <a:lstStyle/>
          <a:p>
            <a:pPr>
              <a:lnSpc>
                <a:spcPct val="150000"/>
              </a:lnSpc>
              <a:spcBef>
                <a:spcPts val="1000"/>
              </a:spcBef>
              <a:defRPr/>
            </a:pPr>
            <a:r>
              <a:rPr lang="en-US" altLang="zh-CN" sz="2000" b="1"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Results </a:t>
            </a:r>
            <a:r>
              <a:rPr lang="en-US" sz="2000" b="1"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Interpretation </a:t>
            </a:r>
            <a:r>
              <a:rPr lang="en-US" sz="200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&amp;</a:t>
            </a:r>
            <a:r>
              <a:rPr lang="en-US" sz="2000" b="1"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 </a:t>
            </a:r>
            <a:r>
              <a:rPr lang="en-US" altLang="zh-CN" sz="2000" b="1"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Discussion</a:t>
            </a:r>
            <a:endParaRPr lang="en-US" sz="2000" b="1"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endParaRPr>
          </a:p>
        </p:txBody>
      </p:sp>
      <p:sp>
        <p:nvSpPr>
          <p:cNvPr id="10" name="TextBox 9">
            <a:extLst>
              <a:ext uri="{FF2B5EF4-FFF2-40B4-BE49-F238E27FC236}">
                <a16:creationId xmlns:a16="http://schemas.microsoft.com/office/drawing/2014/main" id="{D756342A-43F3-4142-A0AD-A65E1882C576}"/>
              </a:ext>
            </a:extLst>
          </p:cNvPr>
          <p:cNvSpPr txBox="1"/>
          <p:nvPr/>
        </p:nvSpPr>
        <p:spPr>
          <a:xfrm>
            <a:off x="111011" y="542197"/>
            <a:ext cx="5733529" cy="6294031"/>
          </a:xfrm>
          <a:prstGeom prst="rect">
            <a:avLst/>
          </a:prstGeom>
          <a:noFill/>
        </p:spPr>
        <p:txBody>
          <a:bodyPr wrap="square">
            <a:spAutoFit/>
          </a:bodyPr>
          <a:lstStyle/>
          <a:p>
            <a:pPr indent="274320" algn="just"/>
            <a:r>
              <a:rPr lang="en-US" altLang="zh-CN" sz="155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In this implementation of a simple background subtraction algorithm for detecting moving objects using a stationary camera, different learning rates (alpha) and matching thresholds (tm) are tested to observe their impact on the algorithm's performance. The chosen values are:</a:t>
            </a:r>
          </a:p>
          <a:p>
            <a:pPr algn="just"/>
            <a:r>
              <a:rPr lang="en-US" altLang="zh-CN" sz="155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      </a:t>
            </a:r>
            <a:r>
              <a:rPr lang="en-US" altLang="zh-CN" sz="1550" kern="100" dirty="0" err="1">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ALPHA_list</a:t>
            </a:r>
            <a:r>
              <a:rPr lang="en-US" altLang="zh-CN" sz="155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 = [0.01, 0.003, 0.001, 0.0003, 0.0001]</a:t>
            </a:r>
          </a:p>
          <a:p>
            <a:pPr algn="just"/>
            <a:r>
              <a:rPr lang="en-US" altLang="zh-CN" sz="155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      </a:t>
            </a:r>
            <a:r>
              <a:rPr lang="en-US" altLang="zh-CN" sz="1550" kern="100" dirty="0" err="1">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TM_list</a:t>
            </a:r>
            <a:r>
              <a:rPr lang="en-US" altLang="zh-CN" sz="155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 = [2, 3, 4]</a:t>
            </a:r>
          </a:p>
          <a:p>
            <a:pPr algn="just"/>
            <a:endParaRPr lang="en-US" altLang="zh-CN" sz="155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endParaRPr>
          </a:p>
          <a:p>
            <a:pPr algn="just"/>
            <a:r>
              <a:rPr lang="en-US" altLang="zh-CN" sz="1550" b="1" i="1"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Learning Rate (</a:t>
            </a:r>
            <a:r>
              <a:rPr lang="en-US" altLang="zh-CN" sz="1550" b="1"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alpha</a:t>
            </a:r>
            <a:r>
              <a:rPr lang="en-US" altLang="zh-CN" sz="1550" b="1" i="1"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a:t>
            </a:r>
          </a:p>
          <a:p>
            <a:pPr indent="274320" algn="just"/>
            <a:r>
              <a:rPr lang="en-US" altLang="zh-CN" sz="155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The learning rate (</a:t>
            </a:r>
            <a:r>
              <a:rPr lang="en-US" altLang="zh-CN" sz="1550" b="1"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alpha</a:t>
            </a:r>
            <a:r>
              <a:rPr lang="en-US" altLang="zh-CN" sz="155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 determines how quickly the background model adapts to changes in the scene. A higher alpha value means the model will update faster and be more sensitive to rapid changes in the scene, whereas a lower alpha value will cause the model to update slowly, being less sensitive to scene changes.</a:t>
            </a:r>
          </a:p>
          <a:p>
            <a:pPr indent="274320" algn="just"/>
            <a:r>
              <a:rPr lang="en-US" altLang="zh-CN" sz="155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From the experiments conducted with various alpha values, it can be observed that:</a:t>
            </a:r>
          </a:p>
          <a:p>
            <a:pPr indent="274320" algn="just"/>
            <a:r>
              <a:rPr lang="en-US" altLang="zh-CN" sz="155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A high </a:t>
            </a:r>
            <a:r>
              <a:rPr lang="en-US" altLang="zh-CN" sz="1550" b="1"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alpha</a:t>
            </a:r>
            <a:r>
              <a:rPr lang="en-US" altLang="zh-CN" sz="155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 (e.g., 0.01) results in a more adaptive model that quickly reacts to changes in the scene. This can lead to better detection of moving objects in dynamic environments. However, this can also result in false detections due to noise or small variations in lighting and other scene factors.</a:t>
            </a:r>
          </a:p>
          <a:p>
            <a:pPr indent="274320" algn="just"/>
            <a:r>
              <a:rPr lang="en-US" altLang="zh-CN" sz="155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A low </a:t>
            </a:r>
            <a:r>
              <a:rPr lang="en-US" altLang="zh-CN" sz="1550" b="1"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alpha</a:t>
            </a:r>
            <a:r>
              <a:rPr lang="en-US" altLang="zh-CN" sz="155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 (e.g., 0.0001) leads to a more stable background model that is less prone to false detections due to noise. However, the model will be slower to adapt to actual changes in the scene, possibly resulting in poor object detection when the scene is dynamic or when objects are moving slowly.</a:t>
            </a:r>
          </a:p>
        </p:txBody>
      </p:sp>
      <p:cxnSp>
        <p:nvCxnSpPr>
          <p:cNvPr id="17" name="Straight Connector 16">
            <a:extLst>
              <a:ext uri="{FF2B5EF4-FFF2-40B4-BE49-F238E27FC236}">
                <a16:creationId xmlns:a16="http://schemas.microsoft.com/office/drawing/2014/main" id="{6046326F-9694-4909-8539-052E6D45B3D3}"/>
              </a:ext>
            </a:extLst>
          </p:cNvPr>
          <p:cNvCxnSpPr>
            <a:cxnSpLocks/>
          </p:cNvCxnSpPr>
          <p:nvPr/>
        </p:nvCxnSpPr>
        <p:spPr>
          <a:xfrm>
            <a:off x="6096000" y="21772"/>
            <a:ext cx="0" cy="6858000"/>
          </a:xfrm>
          <a:prstGeom prst="line">
            <a:avLst/>
          </a:prstGeom>
          <a:ln w="38100">
            <a:solidFill>
              <a:schemeClr val="tx1"/>
            </a:solidFill>
          </a:ln>
        </p:spPr>
        <p:style>
          <a:lnRef idx="1">
            <a:schemeClr val="dk1"/>
          </a:lnRef>
          <a:fillRef idx="0">
            <a:schemeClr val="dk1"/>
          </a:fillRef>
          <a:effectRef idx="0">
            <a:schemeClr val="dk1"/>
          </a:effectRef>
          <a:fontRef idx="minor">
            <a:schemeClr val="tx1"/>
          </a:fontRef>
        </p:style>
      </p:cxnSp>
      <p:sp>
        <p:nvSpPr>
          <p:cNvPr id="20" name="TextBox 19">
            <a:extLst>
              <a:ext uri="{FF2B5EF4-FFF2-40B4-BE49-F238E27FC236}">
                <a16:creationId xmlns:a16="http://schemas.microsoft.com/office/drawing/2014/main" id="{2F70DE5E-87A9-4498-ABD0-8DF5DD6E0871}"/>
              </a:ext>
            </a:extLst>
          </p:cNvPr>
          <p:cNvSpPr txBox="1"/>
          <p:nvPr/>
        </p:nvSpPr>
        <p:spPr>
          <a:xfrm>
            <a:off x="6265068" y="542197"/>
            <a:ext cx="5733529" cy="6294031"/>
          </a:xfrm>
          <a:prstGeom prst="rect">
            <a:avLst/>
          </a:prstGeom>
          <a:noFill/>
        </p:spPr>
        <p:txBody>
          <a:bodyPr wrap="square">
            <a:spAutoFit/>
          </a:bodyPr>
          <a:lstStyle/>
          <a:p>
            <a:pPr algn="just"/>
            <a:r>
              <a:rPr lang="en-US" altLang="zh-CN" sz="1550" b="1" i="1"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Matching Threshold (</a:t>
            </a:r>
            <a:r>
              <a:rPr lang="en-US" altLang="zh-CN" sz="1550" b="1"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TM</a:t>
            </a:r>
            <a:r>
              <a:rPr lang="en-US" altLang="zh-CN" sz="1550" b="1" i="1"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a:t>
            </a:r>
          </a:p>
          <a:p>
            <a:pPr indent="274320" algn="just"/>
            <a:r>
              <a:rPr lang="en-US" altLang="zh-CN" sz="155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The matching threshold (</a:t>
            </a:r>
            <a:r>
              <a:rPr lang="en-US" altLang="zh-CN" sz="1550" b="1"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TM</a:t>
            </a:r>
            <a:r>
              <a:rPr lang="en-US" altLang="zh-CN" sz="155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 is used to determine whether a pixel belongs to the background or foreground based on the difference between its current value and the background model. A higher threshold means that a pixel must have a larger difference from the background model to be considered foreground, and a lower threshold makes the classification more sensitive to smaller differences.</a:t>
            </a:r>
          </a:p>
          <a:p>
            <a:pPr indent="274320" algn="just"/>
            <a:r>
              <a:rPr lang="en-US" altLang="zh-CN" sz="155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From the experiments conducted with various </a:t>
            </a:r>
            <a:r>
              <a:rPr lang="en-US" altLang="zh-CN" sz="1550" b="1"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TM</a:t>
            </a:r>
            <a:r>
              <a:rPr lang="en-US" altLang="zh-CN" sz="155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 values, it can be observed that:</a:t>
            </a:r>
          </a:p>
          <a:p>
            <a:pPr indent="274320" algn="just"/>
            <a:r>
              <a:rPr lang="en-US" altLang="zh-CN" sz="155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A low </a:t>
            </a:r>
            <a:r>
              <a:rPr lang="en-US" altLang="zh-CN" sz="1550" b="1"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TM</a:t>
            </a:r>
            <a:r>
              <a:rPr lang="en-US" altLang="zh-CN" sz="155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 (e.g., 2) results in more sensitivity to differences between the current frame and the background model, potentially detecting more foreground objects. However, this increased sensitivity can lead to more false detections due to noise or small variations in the scene.</a:t>
            </a:r>
          </a:p>
          <a:p>
            <a:pPr indent="274320" algn="just"/>
            <a:r>
              <a:rPr lang="en-US" altLang="zh-CN" sz="155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A high </a:t>
            </a:r>
            <a:r>
              <a:rPr lang="en-US" altLang="zh-CN" sz="1550" b="1"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TM</a:t>
            </a:r>
            <a:r>
              <a:rPr lang="en-US" altLang="zh-CN" sz="155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 (e.g., 4) reduces the sensitivity to differences between the current frame and the background model, potentially reducing false detections. However, this can also result in missed detections of actual moving objects if their differences from the background model are subtle.</a:t>
            </a:r>
          </a:p>
          <a:p>
            <a:pPr indent="274320" algn="just"/>
            <a:r>
              <a:rPr lang="en-US" altLang="zh-CN" sz="155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In conclusion, the choice of learning rate (</a:t>
            </a:r>
            <a:r>
              <a:rPr lang="en-US" altLang="zh-CN" sz="1550" b="1"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alpha</a:t>
            </a:r>
            <a:r>
              <a:rPr lang="en-US" altLang="zh-CN" sz="155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 and matching threshold (</a:t>
            </a:r>
            <a:r>
              <a:rPr lang="en-US" altLang="zh-CN" sz="1550" b="1"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TM</a:t>
            </a:r>
            <a:r>
              <a:rPr lang="en-US" altLang="zh-CN" sz="155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 significantly impacts the performance of the background subtraction algorithm. The optimal values for these parameters depend on the specific application and the nature of the scene being analyzed. Tuning these parameters for the specific use case can improve the accuracy and robustness of the algorithm in detecting moving objects.</a:t>
            </a:r>
            <a:endParaRPr lang="en-US" sz="155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endParaRPr>
          </a:p>
        </p:txBody>
      </p:sp>
    </p:spTree>
    <p:extLst>
      <p:ext uri="{BB962C8B-B14F-4D97-AF65-F5344CB8AC3E}">
        <p14:creationId xmlns:p14="http://schemas.microsoft.com/office/powerpoint/2010/main" val="257940512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1223</TotalTime>
  <Words>4637</Words>
  <Application>Microsoft Office PowerPoint</Application>
  <PresentationFormat>Widescreen</PresentationFormat>
  <Paragraphs>258</Paragraphs>
  <Slides>9</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9</vt:i4>
      </vt:variant>
    </vt:vector>
  </HeadingPairs>
  <TitlesOfParts>
    <vt:vector size="16" baseType="lpstr">
      <vt:lpstr>Arial</vt:lpstr>
      <vt:lpstr>Calibri</vt:lpstr>
      <vt:lpstr>Calibri Light</vt:lpstr>
      <vt:lpstr>Cambria Math</vt:lpstr>
      <vt:lpstr>Consolas</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Xuanbo Miao</dc:creator>
  <cp:lastModifiedBy>Xuanbo Miao</cp:lastModifiedBy>
  <cp:revision>49</cp:revision>
  <dcterms:created xsi:type="dcterms:W3CDTF">2022-09-13T19:57:22Z</dcterms:created>
  <dcterms:modified xsi:type="dcterms:W3CDTF">2023-04-12T04:46:19Z</dcterms:modified>
</cp:coreProperties>
</file>